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AA72B0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AA72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