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080625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201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062083"/>
            <a:ext cx="8568531" cy="4386662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6617911"/>
            <a:ext cx="7560469" cy="3042080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530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0698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670833"/>
            <a:ext cx="2173635" cy="106779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670833"/>
            <a:ext cx="6394896" cy="106779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125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017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3141251"/>
            <a:ext cx="8694539" cy="524124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8432079"/>
            <a:ext cx="8694539" cy="2756246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502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3354163"/>
            <a:ext cx="4284266" cy="7994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3354163"/>
            <a:ext cx="4284266" cy="7994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575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0836"/>
            <a:ext cx="8694539" cy="24354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3088748"/>
            <a:ext cx="4264576" cy="151374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4602496"/>
            <a:ext cx="4264576" cy="6769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3088748"/>
            <a:ext cx="4285579" cy="151374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4602496"/>
            <a:ext cx="4285579" cy="6769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3237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9477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0781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839999"/>
            <a:ext cx="3251264" cy="2939997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814168"/>
            <a:ext cx="5103316" cy="8954158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779996"/>
            <a:ext cx="3251264" cy="700291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480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839999"/>
            <a:ext cx="3251264" cy="2939997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814168"/>
            <a:ext cx="5103316" cy="8954158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779996"/>
            <a:ext cx="3251264" cy="700291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5144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670836"/>
            <a:ext cx="8694539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3354163"/>
            <a:ext cx="8694539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11678325"/>
            <a:ext cx="2268141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DFDB0E-E4CA-46CF-A8C9-409B1FD87CEB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11678325"/>
            <a:ext cx="3402211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11678325"/>
            <a:ext cx="2268141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8BE39D-D105-4684-94AD-0ED7484C7BF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541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1973FC-76FC-EAED-EAA0-13C4957D957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" y="0"/>
            <a:ext cx="10079990" cy="125999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D3FB6A-3118-8EC5-0A75-C6B677427892}"/>
              </a:ext>
            </a:extLst>
          </p:cNvPr>
          <p:cNvSpPr txBox="1"/>
          <p:nvPr/>
        </p:nvSpPr>
        <p:spPr>
          <a:xfrm>
            <a:off x="2501900" y="4247376"/>
            <a:ext cx="50768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CA" sz="3000" b="0" i="0" dirty="0">
                <a:solidFill>
                  <a:srgbClr val="0081C7"/>
                </a:solidFill>
                <a:effectLst/>
              </a:rPr>
              <a:t>[Enter testimonial here]</a:t>
            </a:r>
            <a:endParaRPr lang="en-CA" sz="3000" dirty="0"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AF7363-368C-099B-54BD-0DE7E033EEC3}"/>
              </a:ext>
            </a:extLst>
          </p:cNvPr>
          <p:cNvSpPr txBox="1"/>
          <p:nvPr/>
        </p:nvSpPr>
        <p:spPr>
          <a:xfrm>
            <a:off x="2501900" y="9716899"/>
            <a:ext cx="507682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CA" sz="5200" b="1" i="0" dirty="0">
                <a:solidFill>
                  <a:srgbClr val="FFFFFF"/>
                </a:solidFill>
                <a:effectLst/>
              </a:rPr>
              <a:t>[Parent’s Name]</a:t>
            </a:r>
            <a:endParaRPr lang="en-CA" sz="5200" b="1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1B1E96-B39B-6A9F-5A2D-2EFED076DB1B}"/>
              </a:ext>
            </a:extLst>
          </p:cNvPr>
          <p:cNvSpPr txBox="1"/>
          <p:nvPr/>
        </p:nvSpPr>
        <p:spPr>
          <a:xfrm>
            <a:off x="2501900" y="10609451"/>
            <a:ext cx="5076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CA" sz="3600" b="1" i="0" dirty="0">
                <a:solidFill>
                  <a:srgbClr val="61C6F7"/>
                </a:solidFill>
                <a:effectLst/>
              </a:rPr>
              <a:t>[Center Name]</a:t>
            </a:r>
            <a:endParaRPr lang="en-CA" sz="36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44605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6B5D0014B573418FF57C1D865C8F02" ma:contentTypeVersion="15" ma:contentTypeDescription="Create a new document." ma:contentTypeScope="" ma:versionID="ce9c80a350f0212c9f3781f2c676713f">
  <xsd:schema xmlns:xsd="http://www.w3.org/2001/XMLSchema" xmlns:xs="http://www.w3.org/2001/XMLSchema" xmlns:p="http://schemas.microsoft.com/office/2006/metadata/properties" xmlns:ns2="4ee7b995-e889-4274-a63c-d7c1939da09c" xmlns:ns3="d562fdb1-5ae8-4d83-96a5-7e987af68d22" xmlns:ns4="25767563-c510-42ff-9d01-34d05f8aab65" targetNamespace="http://schemas.microsoft.com/office/2006/metadata/properties" ma:root="true" ma:fieldsID="c0267a9a8c1de4338a62bff7f1961bb1" ns2:_="" ns3:_="" ns4:_="">
    <xsd:import namespace="4ee7b995-e889-4274-a63c-d7c1939da09c"/>
    <xsd:import namespace="d562fdb1-5ae8-4d83-96a5-7e987af68d22"/>
    <xsd:import namespace="25767563-c510-42ff-9d01-34d05f8aab6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4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e7b995-e889-4274-a63c-d7c1939da09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62fdb1-5ae8-4d83-96a5-7e987af68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906f6d8-a681-4778-bebc-7b544b762c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67563-c510-42ff-9d01-34d05f8aab65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6c079710-5c82-48cb-b031-cb530b156339}" ma:internalName="TaxCatchAll" ma:showField="CatchAllData" ma:web="25767563-c510-42ff-9d01-34d05f8aab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62fdb1-5ae8-4d83-96a5-7e987af68d22">
      <Terms xmlns="http://schemas.microsoft.com/office/infopath/2007/PartnerControls"/>
    </lcf76f155ced4ddcb4097134ff3c332f>
    <TaxCatchAll xmlns="25767563-c510-42ff-9d01-34d05f8aab65" xsi:nil="true"/>
  </documentManagement>
</p:properties>
</file>

<file path=customXml/itemProps1.xml><?xml version="1.0" encoding="utf-8"?>
<ds:datastoreItem xmlns:ds="http://schemas.openxmlformats.org/officeDocument/2006/customXml" ds:itemID="{1F62A504-6220-4CA5-AFE4-AC679BBCCE8E}"/>
</file>

<file path=customXml/itemProps2.xml><?xml version="1.0" encoding="utf-8"?>
<ds:datastoreItem xmlns:ds="http://schemas.openxmlformats.org/officeDocument/2006/customXml" ds:itemID="{9665BF15-5237-44BE-9DEE-9EB231FB1954}"/>
</file>

<file path=customXml/itemProps3.xml><?xml version="1.0" encoding="utf-8"?>
<ds:datastoreItem xmlns:ds="http://schemas.openxmlformats.org/officeDocument/2006/customXml" ds:itemID="{05D16F72-BAB8-4E7E-85D9-0D7FCF7548B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Sayli Sutar</dc:creator>
  <cp:lastModifiedBy>Sayli Sutar</cp:lastModifiedBy>
  <cp:revision>1</cp:revision>
  <dcterms:created xsi:type="dcterms:W3CDTF">2026-08-27T15:31:59Z</dcterms:created>
  <dcterms:modified xsi:type="dcterms:W3CDTF">2026-08-27T15:32:25Z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0x0101000F6B5D0014B573418FF57C1D865C8F02</vt:lpwstr>
  </property>
</Properties>
</file>