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080625" cy="125999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38" d="100"/>
          <a:sy n="38" d="100"/>
        </p:scale>
        <p:origin x="201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2062083"/>
            <a:ext cx="8568531" cy="4386662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6617911"/>
            <a:ext cx="7560469" cy="3042080"/>
          </a:xfrm>
        </p:spPr>
        <p:txBody>
          <a:bodyPr/>
          <a:lstStyle>
            <a:lvl1pPr marL="0" indent="0" algn="ctr">
              <a:buNone/>
              <a:defRPr sz="2646"/>
            </a:lvl1pPr>
            <a:lvl2pPr marL="504017" indent="0" algn="ctr">
              <a:buNone/>
              <a:defRPr sz="2205"/>
            </a:lvl2pPr>
            <a:lvl3pPr marL="1008035" indent="0" algn="ctr">
              <a:buNone/>
              <a:defRPr sz="1984"/>
            </a:lvl3pPr>
            <a:lvl4pPr marL="1512052" indent="0" algn="ctr">
              <a:buNone/>
              <a:defRPr sz="1764"/>
            </a:lvl4pPr>
            <a:lvl5pPr marL="2016069" indent="0" algn="ctr">
              <a:buNone/>
              <a:defRPr sz="1764"/>
            </a:lvl5pPr>
            <a:lvl6pPr marL="2520086" indent="0" algn="ctr">
              <a:buNone/>
              <a:defRPr sz="1764"/>
            </a:lvl6pPr>
            <a:lvl7pPr marL="3024104" indent="0" algn="ctr">
              <a:buNone/>
              <a:defRPr sz="1764"/>
            </a:lvl7pPr>
            <a:lvl8pPr marL="3528121" indent="0" algn="ctr">
              <a:buNone/>
              <a:defRPr sz="1764"/>
            </a:lvl8pPr>
            <a:lvl9pPr marL="4032138" indent="0" algn="ctr">
              <a:buNone/>
              <a:defRPr sz="176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7C6B-713C-49EE-ACC5-736E66707888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DA838-D3FF-4687-B798-FDC3AFAC235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48652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7C6B-713C-49EE-ACC5-736E66707888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DA838-D3FF-4687-B798-FDC3AFAC235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51591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3948" y="670833"/>
            <a:ext cx="2173635" cy="1067790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3044" y="670833"/>
            <a:ext cx="6394896" cy="106779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7C6B-713C-49EE-ACC5-736E66707888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DA838-D3FF-4687-B798-FDC3AFAC235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63641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7C6B-713C-49EE-ACC5-736E66707888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DA838-D3FF-4687-B798-FDC3AFAC235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81269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3141251"/>
            <a:ext cx="8694539" cy="524124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8432079"/>
            <a:ext cx="8694539" cy="2756246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1pPr>
            <a:lvl2pPr marL="504017" indent="0">
              <a:buNone/>
              <a:defRPr sz="2205">
                <a:solidFill>
                  <a:schemeClr val="tx1">
                    <a:tint val="82000"/>
                  </a:schemeClr>
                </a:solidFill>
              </a:defRPr>
            </a:lvl2pPr>
            <a:lvl3pPr marL="1008035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3pPr>
            <a:lvl4pPr marL="1512052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4pPr>
            <a:lvl5pPr marL="2016069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5pPr>
            <a:lvl6pPr marL="2520086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6pPr>
            <a:lvl7pPr marL="3024104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7pPr>
            <a:lvl8pPr marL="3528121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8pPr>
            <a:lvl9pPr marL="4032138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7C6B-713C-49EE-ACC5-736E66707888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DA838-D3FF-4687-B798-FDC3AFAC235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04989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3354163"/>
            <a:ext cx="4284266" cy="79945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3354163"/>
            <a:ext cx="4284266" cy="79945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7C6B-713C-49EE-ACC5-736E66707888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DA838-D3FF-4687-B798-FDC3AFAC235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64026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670836"/>
            <a:ext cx="8694539" cy="243541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3088748"/>
            <a:ext cx="4264576" cy="1513748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017" indent="0">
              <a:buNone/>
              <a:defRPr sz="2205" b="1"/>
            </a:lvl2pPr>
            <a:lvl3pPr marL="1008035" indent="0">
              <a:buNone/>
              <a:defRPr sz="1984" b="1"/>
            </a:lvl3pPr>
            <a:lvl4pPr marL="1512052" indent="0">
              <a:buNone/>
              <a:defRPr sz="1764" b="1"/>
            </a:lvl4pPr>
            <a:lvl5pPr marL="2016069" indent="0">
              <a:buNone/>
              <a:defRPr sz="1764" b="1"/>
            </a:lvl5pPr>
            <a:lvl6pPr marL="2520086" indent="0">
              <a:buNone/>
              <a:defRPr sz="1764" b="1"/>
            </a:lvl6pPr>
            <a:lvl7pPr marL="3024104" indent="0">
              <a:buNone/>
              <a:defRPr sz="1764" b="1"/>
            </a:lvl7pPr>
            <a:lvl8pPr marL="3528121" indent="0">
              <a:buNone/>
              <a:defRPr sz="1764" b="1"/>
            </a:lvl8pPr>
            <a:lvl9pPr marL="4032138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4602496"/>
            <a:ext cx="4264576" cy="67695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17" y="3088748"/>
            <a:ext cx="4285579" cy="1513748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017" indent="0">
              <a:buNone/>
              <a:defRPr sz="2205" b="1"/>
            </a:lvl2pPr>
            <a:lvl3pPr marL="1008035" indent="0">
              <a:buNone/>
              <a:defRPr sz="1984" b="1"/>
            </a:lvl3pPr>
            <a:lvl4pPr marL="1512052" indent="0">
              <a:buNone/>
              <a:defRPr sz="1764" b="1"/>
            </a:lvl4pPr>
            <a:lvl5pPr marL="2016069" indent="0">
              <a:buNone/>
              <a:defRPr sz="1764" b="1"/>
            </a:lvl5pPr>
            <a:lvl6pPr marL="2520086" indent="0">
              <a:buNone/>
              <a:defRPr sz="1764" b="1"/>
            </a:lvl6pPr>
            <a:lvl7pPr marL="3024104" indent="0">
              <a:buNone/>
              <a:defRPr sz="1764" b="1"/>
            </a:lvl7pPr>
            <a:lvl8pPr marL="3528121" indent="0">
              <a:buNone/>
              <a:defRPr sz="1764" b="1"/>
            </a:lvl8pPr>
            <a:lvl9pPr marL="4032138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17" y="4602496"/>
            <a:ext cx="4285579" cy="67695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7C6B-713C-49EE-ACC5-736E66707888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DA838-D3FF-4687-B798-FDC3AFAC235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3230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7C6B-713C-49EE-ACC5-736E66707888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DA838-D3FF-4687-B798-FDC3AFAC235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94802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7C6B-713C-49EE-ACC5-736E66707888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DA838-D3FF-4687-B798-FDC3AFAC235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23056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839999"/>
            <a:ext cx="3251264" cy="2939997"/>
          </a:xfrm>
        </p:spPr>
        <p:txBody>
          <a:bodyPr anchor="b"/>
          <a:lstStyle>
            <a:lvl1pPr>
              <a:defRPr sz="352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814168"/>
            <a:ext cx="5103316" cy="8954158"/>
          </a:xfrm>
        </p:spPr>
        <p:txBody>
          <a:bodyPr/>
          <a:lstStyle>
            <a:lvl1pPr>
              <a:defRPr sz="3528"/>
            </a:lvl1pPr>
            <a:lvl2pPr>
              <a:defRPr sz="3087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3779996"/>
            <a:ext cx="3251264" cy="7002911"/>
          </a:xfrm>
        </p:spPr>
        <p:txBody>
          <a:bodyPr/>
          <a:lstStyle>
            <a:lvl1pPr marL="0" indent="0">
              <a:buNone/>
              <a:defRPr sz="1764"/>
            </a:lvl1pPr>
            <a:lvl2pPr marL="504017" indent="0">
              <a:buNone/>
              <a:defRPr sz="1543"/>
            </a:lvl2pPr>
            <a:lvl3pPr marL="1008035" indent="0">
              <a:buNone/>
              <a:defRPr sz="1323"/>
            </a:lvl3pPr>
            <a:lvl4pPr marL="1512052" indent="0">
              <a:buNone/>
              <a:defRPr sz="1102"/>
            </a:lvl4pPr>
            <a:lvl5pPr marL="2016069" indent="0">
              <a:buNone/>
              <a:defRPr sz="1102"/>
            </a:lvl5pPr>
            <a:lvl6pPr marL="2520086" indent="0">
              <a:buNone/>
              <a:defRPr sz="1102"/>
            </a:lvl6pPr>
            <a:lvl7pPr marL="3024104" indent="0">
              <a:buNone/>
              <a:defRPr sz="1102"/>
            </a:lvl7pPr>
            <a:lvl8pPr marL="3528121" indent="0">
              <a:buNone/>
              <a:defRPr sz="1102"/>
            </a:lvl8pPr>
            <a:lvl9pPr marL="4032138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7C6B-713C-49EE-ACC5-736E66707888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DA838-D3FF-4687-B798-FDC3AFAC235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7170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839999"/>
            <a:ext cx="3251264" cy="2939997"/>
          </a:xfrm>
        </p:spPr>
        <p:txBody>
          <a:bodyPr anchor="b"/>
          <a:lstStyle>
            <a:lvl1pPr>
              <a:defRPr sz="352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85579" y="1814168"/>
            <a:ext cx="5103316" cy="8954158"/>
          </a:xfrm>
        </p:spPr>
        <p:txBody>
          <a:bodyPr anchor="t"/>
          <a:lstStyle>
            <a:lvl1pPr marL="0" indent="0">
              <a:buNone/>
              <a:defRPr sz="3528"/>
            </a:lvl1pPr>
            <a:lvl2pPr marL="504017" indent="0">
              <a:buNone/>
              <a:defRPr sz="3087"/>
            </a:lvl2pPr>
            <a:lvl3pPr marL="1008035" indent="0">
              <a:buNone/>
              <a:defRPr sz="2646"/>
            </a:lvl3pPr>
            <a:lvl4pPr marL="1512052" indent="0">
              <a:buNone/>
              <a:defRPr sz="2205"/>
            </a:lvl4pPr>
            <a:lvl5pPr marL="2016069" indent="0">
              <a:buNone/>
              <a:defRPr sz="2205"/>
            </a:lvl5pPr>
            <a:lvl6pPr marL="2520086" indent="0">
              <a:buNone/>
              <a:defRPr sz="2205"/>
            </a:lvl6pPr>
            <a:lvl7pPr marL="3024104" indent="0">
              <a:buNone/>
              <a:defRPr sz="2205"/>
            </a:lvl7pPr>
            <a:lvl8pPr marL="3528121" indent="0">
              <a:buNone/>
              <a:defRPr sz="2205"/>
            </a:lvl8pPr>
            <a:lvl9pPr marL="4032138" indent="0">
              <a:buNone/>
              <a:defRPr sz="220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3779996"/>
            <a:ext cx="3251264" cy="7002911"/>
          </a:xfrm>
        </p:spPr>
        <p:txBody>
          <a:bodyPr/>
          <a:lstStyle>
            <a:lvl1pPr marL="0" indent="0">
              <a:buNone/>
              <a:defRPr sz="1764"/>
            </a:lvl1pPr>
            <a:lvl2pPr marL="504017" indent="0">
              <a:buNone/>
              <a:defRPr sz="1543"/>
            </a:lvl2pPr>
            <a:lvl3pPr marL="1008035" indent="0">
              <a:buNone/>
              <a:defRPr sz="1323"/>
            </a:lvl3pPr>
            <a:lvl4pPr marL="1512052" indent="0">
              <a:buNone/>
              <a:defRPr sz="1102"/>
            </a:lvl4pPr>
            <a:lvl5pPr marL="2016069" indent="0">
              <a:buNone/>
              <a:defRPr sz="1102"/>
            </a:lvl5pPr>
            <a:lvl6pPr marL="2520086" indent="0">
              <a:buNone/>
              <a:defRPr sz="1102"/>
            </a:lvl6pPr>
            <a:lvl7pPr marL="3024104" indent="0">
              <a:buNone/>
              <a:defRPr sz="1102"/>
            </a:lvl7pPr>
            <a:lvl8pPr marL="3528121" indent="0">
              <a:buNone/>
              <a:defRPr sz="1102"/>
            </a:lvl8pPr>
            <a:lvl9pPr marL="4032138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7C6B-713C-49EE-ACC5-736E66707888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DA838-D3FF-4687-B798-FDC3AFAC235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12701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43" y="670836"/>
            <a:ext cx="8694539" cy="24354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3354163"/>
            <a:ext cx="8694539" cy="79945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43" y="11678325"/>
            <a:ext cx="2268141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277C6B-713C-49EE-ACC5-736E66707888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9207" y="11678325"/>
            <a:ext cx="3402211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19441" y="11678325"/>
            <a:ext cx="2268141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3DA838-D3FF-4687-B798-FDC3AFAC235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73776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8035" rtl="0" eaLnBrk="1" latinLnBrk="0" hangingPunct="1">
        <a:lnSpc>
          <a:spcPct val="90000"/>
        </a:lnSpc>
        <a:spcBef>
          <a:spcPct val="0"/>
        </a:spcBef>
        <a:buNone/>
        <a:defRPr sz="48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9" indent="-252009" algn="l" defTabSz="1008035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7" kern="1200">
          <a:solidFill>
            <a:schemeClr val="tx1"/>
          </a:solidFill>
          <a:latin typeface="+mn-lt"/>
          <a:ea typeface="+mn-ea"/>
          <a:cs typeface="+mn-cs"/>
        </a:defRPr>
      </a:lvl1pPr>
      <a:lvl2pPr marL="756026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60043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4060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8078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2095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6112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80130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4147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4017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8035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2052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6069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20086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4104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8121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2138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F2312A-CFCA-CC50-ED0F-4992C344598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" y="0"/>
            <a:ext cx="10079990" cy="125999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2EFFD0-ABD8-4841-3BE5-63FFAE82503B}"/>
              </a:ext>
            </a:extLst>
          </p:cNvPr>
          <p:cNvSpPr txBox="1"/>
          <p:nvPr/>
        </p:nvSpPr>
        <p:spPr>
          <a:xfrm>
            <a:off x="2501900" y="4266426"/>
            <a:ext cx="507682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en-CA" sz="3000" b="0" i="0" dirty="0">
                <a:solidFill>
                  <a:srgbClr val="143047"/>
                </a:solidFill>
                <a:effectLst/>
              </a:rPr>
              <a:t>[Enter testimonial here]</a:t>
            </a:r>
            <a:endParaRPr lang="en-CA" sz="3000" dirty="0">
              <a:effectLst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F96EC9-C4FD-7D3F-2E2F-0E523A049CB4}"/>
              </a:ext>
            </a:extLst>
          </p:cNvPr>
          <p:cNvSpPr txBox="1"/>
          <p:nvPr/>
        </p:nvSpPr>
        <p:spPr>
          <a:xfrm>
            <a:off x="2501900" y="9678799"/>
            <a:ext cx="507682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en-CA" sz="5200" b="1" i="0" dirty="0">
                <a:solidFill>
                  <a:srgbClr val="FFFFFF"/>
                </a:solidFill>
                <a:effectLst/>
              </a:rPr>
              <a:t>[Parent’s Name]</a:t>
            </a:r>
            <a:endParaRPr lang="en-CA" sz="5200" b="1" dirty="0"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DF08CD-6C34-884B-9F7F-2D7A6943249E}"/>
              </a:ext>
            </a:extLst>
          </p:cNvPr>
          <p:cNvSpPr txBox="1"/>
          <p:nvPr/>
        </p:nvSpPr>
        <p:spPr>
          <a:xfrm>
            <a:off x="2501900" y="10571351"/>
            <a:ext cx="50768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en-CA" sz="3600" b="1" i="0" dirty="0">
                <a:solidFill>
                  <a:srgbClr val="FFFFFF"/>
                </a:solidFill>
                <a:effectLst/>
              </a:rPr>
              <a:t>[Center Name]</a:t>
            </a:r>
            <a:endParaRPr lang="en-CA" sz="36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004453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F6B5D0014B573418FF57C1D865C8F02" ma:contentTypeVersion="15" ma:contentTypeDescription="Create a new document." ma:contentTypeScope="" ma:versionID="ce9c80a350f0212c9f3781f2c676713f">
  <xsd:schema xmlns:xsd="http://www.w3.org/2001/XMLSchema" xmlns:xs="http://www.w3.org/2001/XMLSchema" xmlns:p="http://schemas.microsoft.com/office/2006/metadata/properties" xmlns:ns2="4ee7b995-e889-4274-a63c-d7c1939da09c" xmlns:ns3="d562fdb1-5ae8-4d83-96a5-7e987af68d22" xmlns:ns4="25767563-c510-42ff-9d01-34d05f8aab65" targetNamespace="http://schemas.microsoft.com/office/2006/metadata/properties" ma:root="true" ma:fieldsID="c0267a9a8c1de4338a62bff7f1961bb1" ns2:_="" ns3:_="" ns4:_="">
    <xsd:import namespace="4ee7b995-e889-4274-a63c-d7c1939da09c"/>
    <xsd:import namespace="d562fdb1-5ae8-4d83-96a5-7e987af68d22"/>
    <xsd:import namespace="25767563-c510-42ff-9d01-34d05f8aab6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4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e7b995-e889-4274-a63c-d7c1939da09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62fdb1-5ae8-4d83-96a5-7e987af68d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f906f6d8-a681-4778-bebc-7b544b762c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767563-c510-42ff-9d01-34d05f8aab65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6c079710-5c82-48cb-b031-cb530b156339}" ma:internalName="TaxCatchAll" ma:showField="CatchAllData" ma:web="25767563-c510-42ff-9d01-34d05f8aab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562fdb1-5ae8-4d83-96a5-7e987af68d22">
      <Terms xmlns="http://schemas.microsoft.com/office/infopath/2007/PartnerControls"/>
    </lcf76f155ced4ddcb4097134ff3c332f>
    <TaxCatchAll xmlns="25767563-c510-42ff-9d01-34d05f8aab65" xsi:nil="true"/>
  </documentManagement>
</p:properties>
</file>

<file path=customXml/itemProps1.xml><?xml version="1.0" encoding="utf-8"?>
<ds:datastoreItem xmlns:ds="http://schemas.openxmlformats.org/officeDocument/2006/customXml" ds:itemID="{B10A50AE-448A-43A6-BAB9-D9B93DDA2344}"/>
</file>

<file path=customXml/itemProps2.xml><?xml version="1.0" encoding="utf-8"?>
<ds:datastoreItem xmlns:ds="http://schemas.openxmlformats.org/officeDocument/2006/customXml" ds:itemID="{0258291E-F515-499B-A544-94B3D2961A99}"/>
</file>

<file path=customXml/itemProps3.xml><?xml version="1.0" encoding="utf-8"?>
<ds:datastoreItem xmlns:ds="http://schemas.openxmlformats.org/officeDocument/2006/customXml" ds:itemID="{B898C1F9-AC51-4979-9EBC-C3CFBDCF850F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Sayli Sutar</dc:creator>
  <cp:lastModifiedBy>Sayli Sutar</cp:lastModifiedBy>
  <cp:revision>1</cp:revision>
  <dcterms:created xsi:type="dcterms:W3CDTF">2026-08-27T15:30:43Z</dcterms:created>
  <dcterms:modified xsi:type="dcterms:W3CDTF">2026-08-27T15:31:23Z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0x0101000F6B5D0014B573418FF57C1D865C8F02</vt:lpwstr>
  </property>
</Properties>
</file>