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9916"/>
    <a:srgbClr val="FAB142"/>
    <a:srgbClr val="DC1E35"/>
    <a:srgbClr val="FF9933"/>
    <a:srgbClr val="FFAA53"/>
    <a:srgbClr val="FF6012"/>
    <a:srgbClr val="F26822"/>
    <a:srgbClr val="254486"/>
    <a:srgbClr val="7BB3BA"/>
    <a:srgbClr val="7BB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5229C3-4237-4AE4-9E91-37B16C3B3F37}" v="17" dt="2026-08-25T18:32:35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modSld">
      <pc:chgData name="Tatyani Rouse" userId="5bffbf02-bba0-4d62-9ab0-94fe36e7c668" providerId="ADAL" clId="{8AAA4DF2-AF5B-43AB-951E-4C7EA71A9B4F}" dt="2026-08-25T18:32:49.281" v="24" actId="207"/>
      <pc:docMkLst>
        <pc:docMk/>
      </pc:docMkLst>
      <pc:sldChg chg="addSp delSp modSp mod setBg">
        <pc:chgData name="Tatyani Rouse" userId="5bffbf02-bba0-4d62-9ab0-94fe36e7c668" providerId="ADAL" clId="{8AAA4DF2-AF5B-43AB-951E-4C7EA71A9B4F}" dt="2026-08-25T18:32:49.281" v="24" actId="207"/>
        <pc:sldMkLst>
          <pc:docMk/>
          <pc:sldMk cId="978474782" sldId="256"/>
        </pc:sldMkLst>
        <pc:spChg chg="mod">
          <ac:chgData name="Tatyani Rouse" userId="5bffbf02-bba0-4d62-9ab0-94fe36e7c668" providerId="ADAL" clId="{8AAA4DF2-AF5B-43AB-951E-4C7EA71A9B4F}" dt="2026-08-25T18:32:45.287" v="23" actId="207"/>
          <ac:spMkLst>
            <pc:docMk/>
            <pc:sldMk cId="978474782" sldId="256"/>
            <ac:spMk id="4" creationId="{C549617A-F121-8926-D34C-252EB84266BB}"/>
          </ac:spMkLst>
        </pc:spChg>
        <pc:spChg chg="mod">
          <ac:chgData name="Tatyani Rouse" userId="5bffbf02-bba0-4d62-9ab0-94fe36e7c668" providerId="ADAL" clId="{8AAA4DF2-AF5B-43AB-951E-4C7EA71A9B4F}" dt="2026-08-25T18:32:49.281" v="24" actId="207"/>
          <ac:spMkLst>
            <pc:docMk/>
            <pc:sldMk cId="978474782" sldId="256"/>
            <ac:spMk id="6" creationId="{511C3D3C-900C-B22C-BFFC-AF3C16A78785}"/>
          </ac:spMkLst>
        </pc:spChg>
        <pc:spChg chg="add del mod">
          <ac:chgData name="Tatyani Rouse" userId="5bffbf02-bba0-4d62-9ab0-94fe36e7c668" providerId="ADAL" clId="{8AAA4DF2-AF5B-43AB-951E-4C7EA71A9B4F}" dt="2026-08-25T18:32:26.076" v="16"/>
          <ac:spMkLst>
            <pc:docMk/>
            <pc:sldMk cId="978474782" sldId="256"/>
            <ac:spMk id="7" creationId="{D4983ABA-2F91-A679-132D-FF7BFD8B3AB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76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44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46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98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421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79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6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27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9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9617A-F121-8926-D34C-252EB84266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3584448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99916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F99916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C3D3C-900C-B22C-BFFC-AF3C16A787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4718304"/>
            <a:ext cx="657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99916"/>
                </a:solidFill>
                <a:latin typeface="Aptos Black" panose="020B0004020202020204" pitchFamily="34" charset="0"/>
              </a:rPr>
              <a:t>Company Name</a:t>
            </a:r>
            <a:endParaRPr lang="en-CA" sz="2400" dirty="0">
              <a:solidFill>
                <a:srgbClr val="F99916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7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4</Words>
  <Application>Microsoft Office PowerPoint</Application>
  <PresentationFormat>Letter Paper (8.5x11 in)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Black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9</cp:revision>
  <dcterms:created xsi:type="dcterms:W3CDTF">2026-08-25T17:05:48Z</dcterms:created>
  <dcterms:modified xsi:type="dcterms:W3CDTF">2026-08-25T18:32:54Z</dcterms:modified>
</cp:coreProperties>
</file>