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i3ziGbQTUdQlZx4kQhqiC8KxK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37350" y="2060325"/>
            <a:ext cx="21192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34AEE0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2600">
              <a:solidFill>
                <a:srgbClr val="34AE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42600" y="3223275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 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47334" y="4071759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Additional Text Here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