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0F9FDA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0F9FD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