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61" y="2060325"/>
            <a:ext cx="2119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009933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rgbClr val="0099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