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0116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073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2360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379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603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449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970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935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541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305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425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DC76D0-12DE-4127-B271-DAEE10C1BB9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6BC306-670B-405D-8124-63C125D77F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6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DB6BF2-493B-7DC9-8ED5-3F19E7D7221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578EF9-25FA-EFAE-81E8-6C5CA4EDB186}"/>
              </a:ext>
            </a:extLst>
          </p:cNvPr>
          <p:cNvSpPr txBox="1"/>
          <p:nvPr/>
        </p:nvSpPr>
        <p:spPr>
          <a:xfrm>
            <a:off x="2454275" y="4428351"/>
            <a:ext cx="51720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000" b="0" i="0" dirty="0">
                <a:solidFill>
                  <a:srgbClr val="1563A8"/>
                </a:solidFill>
                <a:effectLst/>
              </a:rPr>
              <a:t>[Enter testimonial here]</a:t>
            </a:r>
            <a:endParaRPr lang="en-CA" sz="3000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B4DA7-3ED4-40AA-FD04-90CCFE961615}"/>
              </a:ext>
            </a:extLst>
          </p:cNvPr>
          <p:cNvSpPr txBox="1"/>
          <p:nvPr/>
        </p:nvSpPr>
        <p:spPr>
          <a:xfrm>
            <a:off x="2454275" y="9678799"/>
            <a:ext cx="507682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1" i="0" dirty="0">
                <a:solidFill>
                  <a:srgbClr val="FFFFFF"/>
                </a:solidFill>
                <a:effectLst/>
              </a:rPr>
              <a:t>[Parent’s Name]</a:t>
            </a:r>
            <a:endParaRPr lang="en-CA" sz="5200" b="1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9E7018-DD7C-C7BA-0763-93D335771B8B}"/>
              </a:ext>
            </a:extLst>
          </p:cNvPr>
          <p:cNvSpPr txBox="1"/>
          <p:nvPr/>
        </p:nvSpPr>
        <p:spPr>
          <a:xfrm>
            <a:off x="2501900" y="10571351"/>
            <a:ext cx="5076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1" i="0" dirty="0">
                <a:solidFill>
                  <a:srgbClr val="FF9933"/>
                </a:solidFill>
                <a:effectLst/>
              </a:rPr>
              <a:t>[Center Name]</a:t>
            </a:r>
            <a:endParaRPr lang="en-CA" sz="36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202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E52F1751-8DFB-4D91-8D2A-84857DEC62D9}"/>
</file>

<file path=customXml/itemProps2.xml><?xml version="1.0" encoding="utf-8"?>
<ds:datastoreItem xmlns:ds="http://schemas.openxmlformats.org/officeDocument/2006/customXml" ds:itemID="{CB81E6AA-170F-43B2-8EBD-30A5E1E08B11}"/>
</file>

<file path=customXml/itemProps3.xml><?xml version="1.0" encoding="utf-8"?>
<ds:datastoreItem xmlns:ds="http://schemas.openxmlformats.org/officeDocument/2006/customXml" ds:itemID="{F301F70A-8C1C-49CE-B9A9-7E1A855D694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1</cp:revision>
  <dcterms:created xsi:type="dcterms:W3CDTF">2026-08-27T15:21:39Z</dcterms:created>
  <dcterms:modified xsi:type="dcterms:W3CDTF">2026-08-27T15:22:17Z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