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18000650" cx="9575800"/>
  <p:notesSz cx="6858000" cy="9144000"/>
  <p:embeddedFontLst>
    <p:embeddedFont>
      <p:font typeface="Play"/>
      <p:regular r:id="rId6"/>
      <p:bold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8" roundtripDataSignature="AMtx7mhTPsvFzE4Dn4r3vg3vSYMxu5Smc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font" Target="fonts/Play-regular.fntdata"/><Relationship Id="rId7" Type="http://schemas.openxmlformats.org/officeDocument/2006/relationships/font" Target="fonts/Play-bold.fntdata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 txBox="1"/>
          <p:nvPr>
            <p:ph type="ctrTitle"/>
          </p:nvPr>
        </p:nvSpPr>
        <p:spPr>
          <a:xfrm>
            <a:off x="718185" y="2945943"/>
            <a:ext cx="8139430" cy="62668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83"/>
              <a:buFont typeface="Play"/>
              <a:buNone/>
              <a:defRPr sz="6283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7"/>
          <p:cNvSpPr txBox="1"/>
          <p:nvPr>
            <p:ph idx="1" type="subTitle"/>
          </p:nvPr>
        </p:nvSpPr>
        <p:spPr>
          <a:xfrm>
            <a:off x="1196975" y="9454516"/>
            <a:ext cx="7181850" cy="4345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2513"/>
              <a:buNone/>
              <a:defRPr sz="2513"/>
            </a:lvl1pPr>
            <a:lvl2pPr lvl="1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None/>
              <a:defRPr sz="2094"/>
            </a:lvl2pPr>
            <a:lvl3pPr lvl="2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None/>
              <a:defRPr sz="1885"/>
            </a:lvl3pPr>
            <a:lvl4pPr lvl="3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4pPr>
            <a:lvl5pPr lvl="4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5pPr>
            <a:lvl6pPr lvl="5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6pPr>
            <a:lvl7pPr lvl="6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7pPr>
            <a:lvl8pPr lvl="7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8pPr>
            <a:lvl9pPr lvl="8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9pPr>
          </a:lstStyle>
          <a:p/>
        </p:txBody>
      </p:sp>
      <p:sp>
        <p:nvSpPr>
          <p:cNvPr id="14" name="Google Shape;14;p7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7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7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8"/>
          <p:cNvSpPr txBox="1"/>
          <p:nvPr>
            <p:ph type="title"/>
          </p:nvPr>
        </p:nvSpPr>
        <p:spPr>
          <a:xfrm>
            <a:off x="658336" y="958373"/>
            <a:ext cx="8259128" cy="347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" type="body"/>
          </p:nvPr>
        </p:nvSpPr>
        <p:spPr>
          <a:xfrm>
            <a:off x="658336" y="4791843"/>
            <a:ext cx="8259128" cy="114212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8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8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9"/>
          <p:cNvSpPr txBox="1"/>
          <p:nvPr>
            <p:ph type="title"/>
          </p:nvPr>
        </p:nvSpPr>
        <p:spPr>
          <a:xfrm>
            <a:off x="653349" y="4487671"/>
            <a:ext cx="8259128" cy="748777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83"/>
              <a:buFont typeface="Play"/>
              <a:buNone/>
              <a:defRPr sz="6283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9"/>
          <p:cNvSpPr txBox="1"/>
          <p:nvPr>
            <p:ph idx="1" type="body"/>
          </p:nvPr>
        </p:nvSpPr>
        <p:spPr>
          <a:xfrm>
            <a:off x="653349" y="12046282"/>
            <a:ext cx="8259128" cy="39376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rgbClr val="757575"/>
              </a:buClr>
              <a:buSzPts val="2513"/>
              <a:buNone/>
              <a:defRPr sz="2513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2094"/>
              <a:buNone/>
              <a:defRPr sz="2094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885"/>
              <a:buNone/>
              <a:defRPr sz="1885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676"/>
              <a:buNone/>
              <a:defRPr sz="1676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676"/>
              <a:buNone/>
              <a:defRPr sz="1676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676"/>
              <a:buNone/>
              <a:defRPr sz="1676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676"/>
              <a:buNone/>
              <a:defRPr sz="1676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676"/>
              <a:buNone/>
              <a:defRPr sz="1676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676"/>
              <a:buNone/>
              <a:defRPr sz="1676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9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0"/>
          <p:cNvSpPr txBox="1"/>
          <p:nvPr>
            <p:ph type="title"/>
          </p:nvPr>
        </p:nvSpPr>
        <p:spPr>
          <a:xfrm>
            <a:off x="658336" y="958373"/>
            <a:ext cx="8259128" cy="347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0"/>
          <p:cNvSpPr txBox="1"/>
          <p:nvPr>
            <p:ph idx="1" type="body"/>
          </p:nvPr>
        </p:nvSpPr>
        <p:spPr>
          <a:xfrm>
            <a:off x="658336" y="4791843"/>
            <a:ext cx="4069715" cy="114212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0"/>
          <p:cNvSpPr txBox="1"/>
          <p:nvPr>
            <p:ph idx="2" type="body"/>
          </p:nvPr>
        </p:nvSpPr>
        <p:spPr>
          <a:xfrm>
            <a:off x="4847749" y="4791843"/>
            <a:ext cx="4069715" cy="114212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0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1"/>
          <p:cNvSpPr txBox="1"/>
          <p:nvPr>
            <p:ph type="title"/>
          </p:nvPr>
        </p:nvSpPr>
        <p:spPr>
          <a:xfrm>
            <a:off x="659583" y="958373"/>
            <a:ext cx="8259128" cy="347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1"/>
          <p:cNvSpPr txBox="1"/>
          <p:nvPr>
            <p:ph idx="1" type="body"/>
          </p:nvPr>
        </p:nvSpPr>
        <p:spPr>
          <a:xfrm>
            <a:off x="659584" y="4412664"/>
            <a:ext cx="4051012" cy="216257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2513"/>
              <a:buNone/>
              <a:defRPr b="1" sz="2513"/>
            </a:lvl1pPr>
            <a:lvl2pPr indent="-2286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None/>
              <a:defRPr b="1" sz="2094"/>
            </a:lvl2pPr>
            <a:lvl3pPr indent="-2286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None/>
              <a:defRPr b="1" sz="1885"/>
            </a:lvl3pPr>
            <a:lvl4pPr indent="-2286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4pPr>
            <a:lvl5pPr indent="-2286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5pPr>
            <a:lvl6pPr indent="-2286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6pPr>
            <a:lvl7pPr indent="-2286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7pPr>
            <a:lvl8pPr indent="-2286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8pPr>
            <a:lvl9pPr indent="-2286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9pPr>
          </a:lstStyle>
          <a:p/>
        </p:txBody>
      </p:sp>
      <p:sp>
        <p:nvSpPr>
          <p:cNvPr id="39" name="Google Shape;39;p11"/>
          <p:cNvSpPr txBox="1"/>
          <p:nvPr>
            <p:ph idx="2" type="body"/>
          </p:nvPr>
        </p:nvSpPr>
        <p:spPr>
          <a:xfrm>
            <a:off x="659584" y="6575242"/>
            <a:ext cx="4051012" cy="96711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3" type="body"/>
          </p:nvPr>
        </p:nvSpPr>
        <p:spPr>
          <a:xfrm>
            <a:off x="4847749" y="4412664"/>
            <a:ext cx="4070962" cy="216257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2513"/>
              <a:buNone/>
              <a:defRPr b="1" sz="2513"/>
            </a:lvl1pPr>
            <a:lvl2pPr indent="-2286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None/>
              <a:defRPr b="1" sz="2094"/>
            </a:lvl2pPr>
            <a:lvl3pPr indent="-2286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None/>
              <a:defRPr b="1" sz="1885"/>
            </a:lvl3pPr>
            <a:lvl4pPr indent="-2286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4pPr>
            <a:lvl5pPr indent="-2286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5pPr>
            <a:lvl6pPr indent="-2286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6pPr>
            <a:lvl7pPr indent="-2286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7pPr>
            <a:lvl8pPr indent="-2286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8pPr>
            <a:lvl9pPr indent="-2286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9pPr>
          </a:lstStyle>
          <a:p/>
        </p:txBody>
      </p:sp>
      <p:sp>
        <p:nvSpPr>
          <p:cNvPr id="41" name="Google Shape;41;p11"/>
          <p:cNvSpPr txBox="1"/>
          <p:nvPr>
            <p:ph idx="4" type="body"/>
          </p:nvPr>
        </p:nvSpPr>
        <p:spPr>
          <a:xfrm>
            <a:off x="4847749" y="6575242"/>
            <a:ext cx="4070962" cy="96711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1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/>
          <p:nvPr>
            <p:ph type="title"/>
          </p:nvPr>
        </p:nvSpPr>
        <p:spPr>
          <a:xfrm>
            <a:off x="658336" y="958373"/>
            <a:ext cx="8259128" cy="347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659583" y="1200044"/>
            <a:ext cx="3088445" cy="42001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51"/>
              <a:buFont typeface="Play"/>
              <a:buNone/>
              <a:defRPr sz="335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4070962" y="2591766"/>
            <a:ext cx="4847749" cy="127921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41388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3351"/>
              <a:buChar char="•"/>
              <a:defRPr sz="3351"/>
            </a:lvl1pPr>
            <a:lvl2pPr indent="-414782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932"/>
              <a:buChar char="•"/>
              <a:defRPr sz="2932"/>
            </a:lvl2pPr>
            <a:lvl3pPr indent="-388176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513"/>
              <a:buChar char="•"/>
              <a:defRPr sz="2513"/>
            </a:lvl3pPr>
            <a:lvl4pPr indent="-361569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Char char="•"/>
              <a:defRPr sz="2094"/>
            </a:lvl4pPr>
            <a:lvl5pPr indent="-361569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Char char="•"/>
              <a:defRPr sz="2094"/>
            </a:lvl5pPr>
            <a:lvl6pPr indent="-361569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Char char="•"/>
              <a:defRPr sz="2094"/>
            </a:lvl6pPr>
            <a:lvl7pPr indent="-361569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Char char="•"/>
              <a:defRPr sz="2094"/>
            </a:lvl7pPr>
            <a:lvl8pPr indent="-361569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Char char="•"/>
              <a:defRPr sz="2094"/>
            </a:lvl8pPr>
            <a:lvl9pPr indent="-361569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Char char="•"/>
              <a:defRPr sz="2094"/>
            </a:lvl9pPr>
          </a:lstStyle>
          <a:p/>
        </p:txBody>
      </p:sp>
      <p:sp>
        <p:nvSpPr>
          <p:cNvPr id="57" name="Google Shape;57;p14"/>
          <p:cNvSpPr txBox="1"/>
          <p:nvPr>
            <p:ph idx="2" type="body"/>
          </p:nvPr>
        </p:nvSpPr>
        <p:spPr>
          <a:xfrm>
            <a:off x="659583" y="5400199"/>
            <a:ext cx="3088445" cy="100045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1pPr>
            <a:lvl2pPr indent="-2286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466"/>
              <a:buNone/>
              <a:defRPr sz="1466"/>
            </a:lvl2pPr>
            <a:lvl3pPr indent="-2286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257"/>
              <a:buNone/>
              <a:defRPr sz="1257"/>
            </a:lvl3pPr>
            <a:lvl4pPr indent="-2286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4pPr>
            <a:lvl5pPr indent="-2286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5pPr>
            <a:lvl6pPr indent="-2286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6pPr>
            <a:lvl7pPr indent="-2286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7pPr>
            <a:lvl8pPr indent="-2286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8pPr>
            <a:lvl9pPr indent="-2286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9pPr>
          </a:lstStyle>
          <a:p/>
        </p:txBody>
      </p:sp>
      <p:sp>
        <p:nvSpPr>
          <p:cNvPr id="58" name="Google Shape;58;p14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/>
          <p:nvPr>
            <p:ph type="title"/>
          </p:nvPr>
        </p:nvSpPr>
        <p:spPr>
          <a:xfrm>
            <a:off x="659583" y="1200044"/>
            <a:ext cx="3088445" cy="42001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51"/>
              <a:buFont typeface="Play"/>
              <a:buNone/>
              <a:defRPr sz="335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/>
          <p:nvPr>
            <p:ph idx="2" type="pic"/>
          </p:nvPr>
        </p:nvSpPr>
        <p:spPr>
          <a:xfrm>
            <a:off x="4070962" y="2591766"/>
            <a:ext cx="4847749" cy="1279213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5"/>
          <p:cNvSpPr txBox="1"/>
          <p:nvPr>
            <p:ph idx="1" type="body"/>
          </p:nvPr>
        </p:nvSpPr>
        <p:spPr>
          <a:xfrm>
            <a:off x="659583" y="5400199"/>
            <a:ext cx="3088445" cy="100045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1pPr>
            <a:lvl2pPr indent="-2286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466"/>
              <a:buNone/>
              <a:defRPr sz="1466"/>
            </a:lvl2pPr>
            <a:lvl3pPr indent="-2286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257"/>
              <a:buNone/>
              <a:defRPr sz="1257"/>
            </a:lvl3pPr>
            <a:lvl4pPr indent="-2286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4pPr>
            <a:lvl5pPr indent="-2286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5pPr>
            <a:lvl6pPr indent="-2286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6pPr>
            <a:lvl7pPr indent="-2286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7pPr>
            <a:lvl8pPr indent="-2286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8pPr>
            <a:lvl9pPr indent="-2286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9pPr>
          </a:lstStyle>
          <a:p/>
        </p:txBody>
      </p:sp>
      <p:sp>
        <p:nvSpPr>
          <p:cNvPr id="65" name="Google Shape;65;p15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title"/>
          </p:nvPr>
        </p:nvSpPr>
        <p:spPr>
          <a:xfrm>
            <a:off x="658336" y="958373"/>
            <a:ext cx="8259128" cy="347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 rot="5400000">
            <a:off x="-922728" y="6372907"/>
            <a:ext cx="11421255" cy="82591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6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 rot="5400000">
            <a:off x="257708" y="7553343"/>
            <a:ext cx="15254730" cy="206478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" type="body"/>
          </p:nvPr>
        </p:nvSpPr>
        <p:spPr>
          <a:xfrm rot="5400000">
            <a:off x="-3931704" y="5548410"/>
            <a:ext cx="15254730" cy="60746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/>
          <p:nvPr>
            <p:ph type="title"/>
          </p:nvPr>
        </p:nvSpPr>
        <p:spPr>
          <a:xfrm>
            <a:off x="658336" y="958373"/>
            <a:ext cx="8259128" cy="347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8"/>
              <a:buFont typeface="Play"/>
              <a:buNone/>
              <a:defRPr b="0" i="0" sz="4608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6"/>
          <p:cNvSpPr txBox="1"/>
          <p:nvPr>
            <p:ph idx="1" type="body"/>
          </p:nvPr>
        </p:nvSpPr>
        <p:spPr>
          <a:xfrm>
            <a:off x="658336" y="4791843"/>
            <a:ext cx="8259128" cy="114212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14782" lvl="0" marL="457200" marR="0" rtl="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2932"/>
              <a:buFont typeface="Arial"/>
              <a:buChar char="•"/>
              <a:defRPr b="0" i="0" sz="2932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8175" lvl="1" marL="9144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513"/>
              <a:buFont typeface="Arial"/>
              <a:buChar char="•"/>
              <a:defRPr b="0" i="0" sz="2513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1569" lvl="2" marL="13716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Font typeface="Arial"/>
              <a:buChar char="•"/>
              <a:defRPr b="0" i="0" sz="209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8298" lvl="3" marL="18288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Font typeface="Arial"/>
              <a:buChar char="•"/>
              <a:defRPr b="0" i="0" sz="188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8298" lvl="4" marL="22860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Font typeface="Arial"/>
              <a:buChar char="•"/>
              <a:defRPr b="0" i="0" sz="188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8298" lvl="5" marL="27432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Font typeface="Arial"/>
              <a:buChar char="•"/>
              <a:defRPr b="0" i="0" sz="188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8298" lvl="6" marL="32004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Font typeface="Arial"/>
              <a:buChar char="•"/>
              <a:defRPr b="0" i="0" sz="188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8297" lvl="7" marL="36576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Font typeface="Arial"/>
              <a:buChar char="•"/>
              <a:defRPr b="0" i="0" sz="188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8297" lvl="8" marL="41148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Font typeface="Arial"/>
              <a:buChar char="•"/>
              <a:defRPr b="0" i="0" sz="188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6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6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6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394424" y="4354959"/>
            <a:ext cx="80322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3800"/>
              </a:spcBef>
              <a:spcAft>
                <a:spcPts val="3800"/>
              </a:spcAft>
              <a:buNone/>
            </a:pPr>
            <a:r>
              <a:rPr b="1" lang="en-US" sz="6000">
                <a:solidFill>
                  <a:srgbClr val="009933"/>
                </a:solidFill>
                <a:latin typeface="Calibri"/>
                <a:ea typeface="Calibri"/>
                <a:cs typeface="Calibri"/>
                <a:sym typeface="Calibri"/>
              </a:rPr>
              <a:t>Insert Position Here</a:t>
            </a:r>
            <a:endParaRPr b="1" sz="6000">
              <a:solidFill>
                <a:srgbClr val="00993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394426" y="5850206"/>
            <a:ext cx="74247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3300"/>
              </a:spcBef>
              <a:spcAft>
                <a:spcPts val="3300"/>
              </a:spcAft>
              <a:buNone/>
            </a:pPr>
            <a:r>
              <a:rPr b="1" lang="en-US" sz="4000">
                <a:solidFill>
                  <a:srgbClr val="2F597B"/>
                </a:solidFill>
                <a:latin typeface="Calibri"/>
                <a:ea typeface="Calibri"/>
                <a:cs typeface="Calibri"/>
                <a:sym typeface="Calibri"/>
              </a:rPr>
              <a:t>Insert Center Name and Address</a:t>
            </a:r>
            <a:endParaRPr b="1" sz="4000">
              <a:solidFill>
                <a:srgbClr val="2F59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422552" y="7268279"/>
            <a:ext cx="8032200" cy="11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50000"/>
              </a:lnSpc>
              <a:spcBef>
                <a:spcPts val="3200"/>
              </a:spcBef>
              <a:spcAft>
                <a:spcPts val="0"/>
              </a:spcAft>
              <a:buNone/>
            </a:pPr>
            <a:r>
              <a:rPr b="1" lang="en-US" sz="3900">
                <a:solidFill>
                  <a:srgbClr val="2F597B"/>
                </a:solidFill>
                <a:latin typeface="Calibri"/>
                <a:ea typeface="Calibri"/>
                <a:cs typeface="Calibri"/>
                <a:sym typeface="Calibri"/>
              </a:rPr>
              <a:t>Enter Perks &amp; </a:t>
            </a:r>
            <a:endParaRPr b="1" sz="3900">
              <a:solidFill>
                <a:srgbClr val="2F597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50000"/>
              </a:lnSpc>
              <a:spcBef>
                <a:spcPts val="3200"/>
              </a:spcBef>
              <a:spcAft>
                <a:spcPts val="3200"/>
              </a:spcAft>
              <a:buNone/>
            </a:pPr>
            <a:r>
              <a:rPr b="1" lang="en-US" sz="3900">
                <a:solidFill>
                  <a:srgbClr val="2F597B"/>
                </a:solidFill>
                <a:latin typeface="Calibri"/>
                <a:ea typeface="Calibri"/>
                <a:cs typeface="Calibri"/>
                <a:sym typeface="Calibri"/>
              </a:rPr>
              <a:t>Additional Text Here</a:t>
            </a:r>
            <a:endParaRPr b="1" sz="3900">
              <a:solidFill>
                <a:srgbClr val="2F59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2026-03-30T19:28:08Z</dcterms:created>
  <dc:creator>Tatyani Rouse</dc:creator>
</cp:coreProperties>
</file>