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AA53"/>
    <a:srgbClr val="FF6012"/>
    <a:srgbClr val="F26822"/>
    <a:srgbClr val="254486"/>
    <a:srgbClr val="7BB3BA"/>
    <a:srgbClr val="7BB2B9"/>
    <a:srgbClr val="B9B9B9"/>
    <a:srgbClr val="384574"/>
    <a:srgbClr val="62A4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94874D-1DC5-44B7-A86D-C63B70379E5A}" v="8" dt="2026-08-25T18:30:44.5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24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tyani Rouse" userId="5bffbf02-bba0-4d62-9ab0-94fe36e7c668" providerId="ADAL" clId="{8AAA4DF2-AF5B-43AB-951E-4C7EA71A9B4F}"/>
    <pc:docChg chg="modSld">
      <pc:chgData name="Tatyani Rouse" userId="5bffbf02-bba0-4d62-9ab0-94fe36e7c668" providerId="ADAL" clId="{8AAA4DF2-AF5B-43AB-951E-4C7EA71A9B4F}" dt="2026-08-25T18:30:44.502" v="10"/>
      <pc:docMkLst>
        <pc:docMk/>
      </pc:docMkLst>
      <pc:sldChg chg="modSp mod setBg">
        <pc:chgData name="Tatyani Rouse" userId="5bffbf02-bba0-4d62-9ab0-94fe36e7c668" providerId="ADAL" clId="{8AAA4DF2-AF5B-43AB-951E-4C7EA71A9B4F}" dt="2026-08-25T18:30:44.502" v="10"/>
        <pc:sldMkLst>
          <pc:docMk/>
          <pc:sldMk cId="978474782" sldId="256"/>
        </pc:sldMkLst>
        <pc:spChg chg="mod">
          <ac:chgData name="Tatyani Rouse" userId="5bffbf02-bba0-4d62-9ab0-94fe36e7c668" providerId="ADAL" clId="{8AAA4DF2-AF5B-43AB-951E-4C7EA71A9B4F}" dt="2026-08-25T18:30:36.205" v="4" actId="207"/>
          <ac:spMkLst>
            <pc:docMk/>
            <pc:sldMk cId="978474782" sldId="256"/>
            <ac:spMk id="4" creationId="{C549617A-F121-8926-D34C-252EB84266BB}"/>
          </ac:spMkLst>
        </pc:spChg>
        <pc:spChg chg="mod">
          <ac:chgData name="Tatyani Rouse" userId="5bffbf02-bba0-4d62-9ab0-94fe36e7c668" providerId="ADAL" clId="{8AAA4DF2-AF5B-43AB-951E-4C7EA71A9B4F}" dt="2026-08-25T18:30:33.190" v="3" actId="207"/>
          <ac:spMkLst>
            <pc:docMk/>
            <pc:sldMk cId="978474782" sldId="256"/>
            <ac:spMk id="6" creationId="{511C3D3C-900C-B22C-BFFC-AF3C16A7878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33761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11440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41468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7989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44211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37799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862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26699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19278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0947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9875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42984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49617A-F121-8926-D34C-252EB84266B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3256" y="3584448"/>
            <a:ext cx="6571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9933"/>
                </a:solidFill>
                <a:latin typeface="Aptos Black" panose="020B0004020202020204" pitchFamily="34" charset="0"/>
              </a:rPr>
              <a:t>Center Name</a:t>
            </a:r>
            <a:endParaRPr lang="en-CA" sz="4000" dirty="0">
              <a:solidFill>
                <a:srgbClr val="FF9933"/>
              </a:solidFill>
              <a:latin typeface="Aptos Black" panose="020B00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1C3D3C-900C-B22C-BFFC-AF3C16A7878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3256" y="4718304"/>
            <a:ext cx="6571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9933"/>
                </a:solidFill>
                <a:latin typeface="Aptos Black" panose="020B0004020202020204" pitchFamily="34" charset="0"/>
              </a:rPr>
              <a:t>Company Name</a:t>
            </a:r>
            <a:endParaRPr lang="en-CA" sz="2400" dirty="0">
              <a:solidFill>
                <a:srgbClr val="FF9933"/>
              </a:solidFill>
              <a:latin typeface="Aptos Black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474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</TotalTime>
  <Words>4</Words>
  <Application>Microsoft Office PowerPoint</Application>
  <PresentationFormat>Letter Paper (8.5x11 in)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Black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Tatyani Rouse</dc:creator>
  <cp:lastModifiedBy>Tatyani Rouse</cp:lastModifiedBy>
  <cp:revision>8</cp:revision>
  <dcterms:created xsi:type="dcterms:W3CDTF">2026-08-25T17:05:48Z</dcterms:created>
  <dcterms:modified xsi:type="dcterms:W3CDTF">2026-08-25T18:30:47Z</dcterms:modified>
</cp:coreProperties>
</file>