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81ADD-8F00-4F43-AABB-CDADEC22FEF3}" v="2" dt="2026-06-24T17:15:18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9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151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785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679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3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3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20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57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57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767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33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1194E-4C13-4B55-A2C7-3D5F574E08C5}" type="datetimeFigureOut">
              <a:rPr lang="en-CA" smtClean="0"/>
              <a:t>2026-06-25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E0F16-D485-4CF7-A8AC-A2A0DFF897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D2836-B05D-3472-7445-F74C6F2BF7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199" y="8077685"/>
            <a:ext cx="1384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Theme Name</a:t>
            </a:r>
          </a:p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Date</a:t>
            </a:r>
            <a:endParaRPr lang="en-CA" sz="85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7F399-F321-257B-7CB2-DD272862D7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90329" y="8077684"/>
            <a:ext cx="1384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Theme Name</a:t>
            </a:r>
          </a:p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Date</a:t>
            </a:r>
            <a:endParaRPr lang="en-CA" sz="85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5C528-3A8D-A330-8EE2-AEFF188E5D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28435" y="8077684"/>
            <a:ext cx="1384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Theme Name</a:t>
            </a:r>
          </a:p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Date</a:t>
            </a:r>
            <a:endParaRPr lang="en-CA" sz="85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F37D4-73B5-8A9D-D942-B582EC0C2E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5203" y="8702358"/>
            <a:ext cx="1384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Theme Name</a:t>
            </a:r>
          </a:p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Date</a:t>
            </a:r>
            <a:endParaRPr lang="en-CA" sz="85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3080-4FEF-8DE1-480C-D824B1CBF8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08302" y="8702358"/>
            <a:ext cx="1384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Theme Name</a:t>
            </a:r>
          </a:p>
          <a:p>
            <a:r>
              <a:rPr lang="en-US" sz="850" dirty="0">
                <a:solidFill>
                  <a:schemeClr val="bg1"/>
                </a:solidFill>
                <a:latin typeface="Aptos Black" panose="020B0004020202020204" pitchFamily="34" charset="0"/>
              </a:rPr>
              <a:t>Date</a:t>
            </a:r>
            <a:endParaRPr lang="en-CA" sz="85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85A8D-3F48-C069-CA24-36B3C67830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2505" y="6689558"/>
            <a:ext cx="3729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Join us this summer for an unforgettable camp experience that balances fun, learning, and personal growth.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3C026-CE8F-E213-286A-A54797318A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37191" y="5486400"/>
            <a:ext cx="26486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</a:rPr>
              <a:t>Discovery Zone encourages children to explore, ask questions, and guide their own learning through hands-on activities and collaborative discovery. Each theme is shaped by children’s interests, with educators supporting exploration for infants, toddlers, preschool, and school-age groups. </a:t>
            </a:r>
          </a:p>
        </p:txBody>
      </p:sp>
    </p:spTree>
    <p:extLst>
      <p:ext uri="{BB962C8B-B14F-4D97-AF65-F5344CB8AC3E}">
        <p14:creationId xmlns:p14="http://schemas.microsoft.com/office/powerpoint/2010/main" val="412956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79</Words>
  <Application>Microsoft Office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3</cp:revision>
  <dcterms:created xsi:type="dcterms:W3CDTF">2026-03-10T18:09:34Z</dcterms:created>
  <dcterms:modified xsi:type="dcterms:W3CDTF">2026-06-25T15:08:39Z</dcterms:modified>
</cp:coreProperties>
</file>