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080625" cy="125999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38" d="100"/>
          <a:sy n="38" d="100"/>
        </p:scale>
        <p:origin x="201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2062083"/>
            <a:ext cx="8568531" cy="4386662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078" y="6617911"/>
            <a:ext cx="7560469" cy="3042080"/>
          </a:xfrm>
        </p:spPr>
        <p:txBody>
          <a:bodyPr/>
          <a:lstStyle>
            <a:lvl1pPr marL="0" indent="0" algn="ctr">
              <a:buNone/>
              <a:defRPr sz="2646"/>
            </a:lvl1pPr>
            <a:lvl2pPr marL="504017" indent="0" algn="ctr">
              <a:buNone/>
              <a:defRPr sz="2205"/>
            </a:lvl2pPr>
            <a:lvl3pPr marL="1008035" indent="0" algn="ctr">
              <a:buNone/>
              <a:defRPr sz="1984"/>
            </a:lvl3pPr>
            <a:lvl4pPr marL="1512052" indent="0" algn="ctr">
              <a:buNone/>
              <a:defRPr sz="1764"/>
            </a:lvl4pPr>
            <a:lvl5pPr marL="2016069" indent="0" algn="ctr">
              <a:buNone/>
              <a:defRPr sz="1764"/>
            </a:lvl5pPr>
            <a:lvl6pPr marL="2520086" indent="0" algn="ctr">
              <a:buNone/>
              <a:defRPr sz="1764"/>
            </a:lvl6pPr>
            <a:lvl7pPr marL="3024104" indent="0" algn="ctr">
              <a:buNone/>
              <a:defRPr sz="1764"/>
            </a:lvl7pPr>
            <a:lvl8pPr marL="3528121" indent="0" algn="ctr">
              <a:buNone/>
              <a:defRPr sz="1764"/>
            </a:lvl8pPr>
            <a:lvl9pPr marL="4032138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3109-BBD3-4846-B1CD-9000519550FB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86285-BE19-44DD-9794-CF678969A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6183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3109-BBD3-4846-B1CD-9000519550FB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86285-BE19-44DD-9794-CF678969A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1502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793" y="3141251"/>
            <a:ext cx="8694539" cy="524124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793" y="8432079"/>
            <a:ext cx="8694539" cy="2756246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4017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8035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205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606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200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4104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812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213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3109-BBD3-4846-B1CD-9000519550FB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86285-BE19-44DD-9794-CF678969A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6348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043" y="3354163"/>
            <a:ext cx="4284266" cy="79945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3316" y="3354163"/>
            <a:ext cx="4284266" cy="79945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3109-BBD3-4846-B1CD-9000519550FB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86285-BE19-44DD-9794-CF678969A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9943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670836"/>
            <a:ext cx="8694539" cy="243541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4357" y="3088748"/>
            <a:ext cx="4264576" cy="1513748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17" indent="0">
              <a:buNone/>
              <a:defRPr sz="2205" b="1"/>
            </a:lvl2pPr>
            <a:lvl3pPr marL="1008035" indent="0">
              <a:buNone/>
              <a:defRPr sz="1984" b="1"/>
            </a:lvl3pPr>
            <a:lvl4pPr marL="1512052" indent="0">
              <a:buNone/>
              <a:defRPr sz="1764" b="1"/>
            </a:lvl4pPr>
            <a:lvl5pPr marL="2016069" indent="0">
              <a:buNone/>
              <a:defRPr sz="1764" b="1"/>
            </a:lvl5pPr>
            <a:lvl6pPr marL="2520086" indent="0">
              <a:buNone/>
              <a:defRPr sz="1764" b="1"/>
            </a:lvl6pPr>
            <a:lvl7pPr marL="3024104" indent="0">
              <a:buNone/>
              <a:defRPr sz="1764" b="1"/>
            </a:lvl7pPr>
            <a:lvl8pPr marL="3528121" indent="0">
              <a:buNone/>
              <a:defRPr sz="1764" b="1"/>
            </a:lvl8pPr>
            <a:lvl9pPr marL="4032138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57" y="4602496"/>
            <a:ext cx="4264576" cy="67695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317" y="3088748"/>
            <a:ext cx="4285579" cy="1513748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17" indent="0">
              <a:buNone/>
              <a:defRPr sz="2205" b="1"/>
            </a:lvl2pPr>
            <a:lvl3pPr marL="1008035" indent="0">
              <a:buNone/>
              <a:defRPr sz="1984" b="1"/>
            </a:lvl3pPr>
            <a:lvl4pPr marL="1512052" indent="0">
              <a:buNone/>
              <a:defRPr sz="1764" b="1"/>
            </a:lvl4pPr>
            <a:lvl5pPr marL="2016069" indent="0">
              <a:buNone/>
              <a:defRPr sz="1764" b="1"/>
            </a:lvl5pPr>
            <a:lvl6pPr marL="2520086" indent="0">
              <a:buNone/>
              <a:defRPr sz="1764" b="1"/>
            </a:lvl6pPr>
            <a:lvl7pPr marL="3024104" indent="0">
              <a:buNone/>
              <a:defRPr sz="1764" b="1"/>
            </a:lvl7pPr>
            <a:lvl8pPr marL="3528121" indent="0">
              <a:buNone/>
              <a:defRPr sz="1764" b="1"/>
            </a:lvl8pPr>
            <a:lvl9pPr marL="4032138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317" y="4602496"/>
            <a:ext cx="4285579" cy="67695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3109-BBD3-4846-B1CD-9000519550FB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86285-BE19-44DD-9794-CF678969A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1354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3109-BBD3-4846-B1CD-9000519550FB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86285-BE19-44DD-9794-CF678969A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33563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3109-BBD3-4846-B1CD-9000519550FB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86285-BE19-44DD-9794-CF678969A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4686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839999"/>
            <a:ext cx="3251264" cy="2939997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579" y="1814168"/>
            <a:ext cx="5103316" cy="8954158"/>
          </a:xfrm>
        </p:spPr>
        <p:txBody>
          <a:bodyPr/>
          <a:lstStyle>
            <a:lvl1pPr>
              <a:defRPr sz="3528"/>
            </a:lvl1pPr>
            <a:lvl2pPr>
              <a:defRPr sz="3087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3779996"/>
            <a:ext cx="3251264" cy="7002911"/>
          </a:xfrm>
        </p:spPr>
        <p:txBody>
          <a:bodyPr/>
          <a:lstStyle>
            <a:lvl1pPr marL="0" indent="0">
              <a:buNone/>
              <a:defRPr sz="1764"/>
            </a:lvl1pPr>
            <a:lvl2pPr marL="504017" indent="0">
              <a:buNone/>
              <a:defRPr sz="1543"/>
            </a:lvl2pPr>
            <a:lvl3pPr marL="1008035" indent="0">
              <a:buNone/>
              <a:defRPr sz="1323"/>
            </a:lvl3pPr>
            <a:lvl4pPr marL="1512052" indent="0">
              <a:buNone/>
              <a:defRPr sz="1102"/>
            </a:lvl4pPr>
            <a:lvl5pPr marL="2016069" indent="0">
              <a:buNone/>
              <a:defRPr sz="1102"/>
            </a:lvl5pPr>
            <a:lvl6pPr marL="2520086" indent="0">
              <a:buNone/>
              <a:defRPr sz="1102"/>
            </a:lvl6pPr>
            <a:lvl7pPr marL="3024104" indent="0">
              <a:buNone/>
              <a:defRPr sz="1102"/>
            </a:lvl7pPr>
            <a:lvl8pPr marL="3528121" indent="0">
              <a:buNone/>
              <a:defRPr sz="1102"/>
            </a:lvl8pPr>
            <a:lvl9pPr marL="4032138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3109-BBD3-4846-B1CD-9000519550FB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86285-BE19-44DD-9794-CF678969A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16372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839999"/>
            <a:ext cx="3251264" cy="2939997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85579" y="1814168"/>
            <a:ext cx="5103316" cy="8954158"/>
          </a:xfrm>
        </p:spPr>
        <p:txBody>
          <a:bodyPr anchor="t"/>
          <a:lstStyle>
            <a:lvl1pPr marL="0" indent="0">
              <a:buNone/>
              <a:defRPr sz="3528"/>
            </a:lvl1pPr>
            <a:lvl2pPr marL="504017" indent="0">
              <a:buNone/>
              <a:defRPr sz="3087"/>
            </a:lvl2pPr>
            <a:lvl3pPr marL="1008035" indent="0">
              <a:buNone/>
              <a:defRPr sz="2646"/>
            </a:lvl3pPr>
            <a:lvl4pPr marL="1512052" indent="0">
              <a:buNone/>
              <a:defRPr sz="2205"/>
            </a:lvl4pPr>
            <a:lvl5pPr marL="2016069" indent="0">
              <a:buNone/>
              <a:defRPr sz="2205"/>
            </a:lvl5pPr>
            <a:lvl6pPr marL="2520086" indent="0">
              <a:buNone/>
              <a:defRPr sz="2205"/>
            </a:lvl6pPr>
            <a:lvl7pPr marL="3024104" indent="0">
              <a:buNone/>
              <a:defRPr sz="2205"/>
            </a:lvl7pPr>
            <a:lvl8pPr marL="3528121" indent="0">
              <a:buNone/>
              <a:defRPr sz="2205"/>
            </a:lvl8pPr>
            <a:lvl9pPr marL="4032138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3779996"/>
            <a:ext cx="3251264" cy="7002911"/>
          </a:xfrm>
        </p:spPr>
        <p:txBody>
          <a:bodyPr/>
          <a:lstStyle>
            <a:lvl1pPr marL="0" indent="0">
              <a:buNone/>
              <a:defRPr sz="1764"/>
            </a:lvl1pPr>
            <a:lvl2pPr marL="504017" indent="0">
              <a:buNone/>
              <a:defRPr sz="1543"/>
            </a:lvl2pPr>
            <a:lvl3pPr marL="1008035" indent="0">
              <a:buNone/>
              <a:defRPr sz="1323"/>
            </a:lvl3pPr>
            <a:lvl4pPr marL="1512052" indent="0">
              <a:buNone/>
              <a:defRPr sz="1102"/>
            </a:lvl4pPr>
            <a:lvl5pPr marL="2016069" indent="0">
              <a:buNone/>
              <a:defRPr sz="1102"/>
            </a:lvl5pPr>
            <a:lvl6pPr marL="2520086" indent="0">
              <a:buNone/>
              <a:defRPr sz="1102"/>
            </a:lvl6pPr>
            <a:lvl7pPr marL="3024104" indent="0">
              <a:buNone/>
              <a:defRPr sz="1102"/>
            </a:lvl7pPr>
            <a:lvl8pPr marL="3528121" indent="0">
              <a:buNone/>
              <a:defRPr sz="1102"/>
            </a:lvl8pPr>
            <a:lvl9pPr marL="4032138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3109-BBD3-4846-B1CD-9000519550FB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86285-BE19-44DD-9794-CF678969A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5633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3109-BBD3-4846-B1CD-9000519550FB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86285-BE19-44DD-9794-CF678969A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4330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670833"/>
            <a:ext cx="2173635" cy="1067790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4" y="670833"/>
            <a:ext cx="6394896" cy="106779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3109-BBD3-4846-B1CD-9000519550FB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86285-BE19-44DD-9794-CF678969A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924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AD3109-BBD3-4846-B1CD-9000519550FB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686285-BE19-44DD-9794-CF678969A1C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0431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8035" rtl="0" eaLnBrk="1" latinLnBrk="0" hangingPunct="1">
        <a:lnSpc>
          <a:spcPct val="90000"/>
        </a:lnSpc>
        <a:spcBef>
          <a:spcPct val="0"/>
        </a:spcBef>
        <a:buNone/>
        <a:defRPr sz="48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09" indent="-252009" algn="l" defTabSz="1008035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7" kern="1200">
          <a:solidFill>
            <a:schemeClr val="tx1"/>
          </a:solidFill>
          <a:latin typeface="+mn-lt"/>
          <a:ea typeface="+mn-ea"/>
          <a:cs typeface="+mn-cs"/>
        </a:defRPr>
      </a:lvl1pPr>
      <a:lvl2pPr marL="756026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60043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060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8078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2095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6112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80130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4147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4017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8035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2052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6069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20086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4104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8121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2138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7CC94F-977C-D6B7-681D-D10A9CBBD63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" y="0"/>
            <a:ext cx="10079990" cy="125999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429B33-D648-F62E-3EA4-67809203D1F4}"/>
              </a:ext>
            </a:extLst>
          </p:cNvPr>
          <p:cNvSpPr txBox="1"/>
          <p:nvPr/>
        </p:nvSpPr>
        <p:spPr>
          <a:xfrm>
            <a:off x="2504931" y="4245125"/>
            <a:ext cx="50707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dirty="0">
                <a:solidFill>
                  <a:srgbClr val="1563A8"/>
                </a:solidFill>
                <a:latin typeface="Century Gothic" panose="020B0502020202020204" pitchFamily="34" charset="0"/>
              </a:rPr>
              <a:t>[Enter testimonial here]</a:t>
            </a:r>
            <a:endParaRPr lang="en-CA" sz="3000" dirty="0">
              <a:solidFill>
                <a:srgbClr val="1563A8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E228CA-9966-6911-F0AC-A059C0034E28}"/>
              </a:ext>
            </a:extLst>
          </p:cNvPr>
          <p:cNvSpPr txBox="1"/>
          <p:nvPr/>
        </p:nvSpPr>
        <p:spPr>
          <a:xfrm>
            <a:off x="1970159" y="9628749"/>
            <a:ext cx="614030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5200" b="0" i="0" dirty="0"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[Parent’s Name]</a:t>
            </a:r>
            <a:endParaRPr lang="en-CA" sz="5200" dirty="0"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D832AC-53CB-0768-6965-8E7BCE9BA5EA}"/>
              </a:ext>
            </a:extLst>
          </p:cNvPr>
          <p:cNvSpPr txBox="1"/>
          <p:nvPr/>
        </p:nvSpPr>
        <p:spPr>
          <a:xfrm>
            <a:off x="2504931" y="10521301"/>
            <a:ext cx="50707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3600" b="0" i="0" dirty="0">
                <a:solidFill>
                  <a:srgbClr val="FBB515"/>
                </a:solidFill>
                <a:effectLst/>
                <a:latin typeface="Century Gothic" panose="020B0502020202020204" pitchFamily="34" charset="0"/>
              </a:rPr>
              <a:t>[Center Name]</a:t>
            </a:r>
            <a:endParaRPr lang="en-CA" sz="3600" dirty="0"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506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6B5D0014B573418FF57C1D865C8F02" ma:contentTypeVersion="15" ma:contentTypeDescription="Create a new document." ma:contentTypeScope="" ma:versionID="ce9c80a350f0212c9f3781f2c676713f">
  <xsd:schema xmlns:xsd="http://www.w3.org/2001/XMLSchema" xmlns:xs="http://www.w3.org/2001/XMLSchema" xmlns:p="http://schemas.microsoft.com/office/2006/metadata/properties" xmlns:ns2="4ee7b995-e889-4274-a63c-d7c1939da09c" xmlns:ns3="d562fdb1-5ae8-4d83-96a5-7e987af68d22" xmlns:ns4="25767563-c510-42ff-9d01-34d05f8aab65" targetNamespace="http://schemas.microsoft.com/office/2006/metadata/properties" ma:root="true" ma:fieldsID="c0267a9a8c1de4338a62bff7f1961bb1" ns2:_="" ns3:_="" ns4:_="">
    <xsd:import namespace="4ee7b995-e889-4274-a63c-d7c1939da09c"/>
    <xsd:import namespace="d562fdb1-5ae8-4d83-96a5-7e987af68d22"/>
    <xsd:import namespace="25767563-c510-42ff-9d01-34d05f8aab6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4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e7b995-e889-4274-a63c-d7c1939da09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62fdb1-5ae8-4d83-96a5-7e987af68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906f6d8-a681-4778-bebc-7b544b762c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767563-c510-42ff-9d01-34d05f8aab65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c079710-5c82-48cb-b031-cb530b156339}" ma:internalName="TaxCatchAll" ma:showField="CatchAllData" ma:web="25767563-c510-42ff-9d01-34d05f8aab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562fdb1-5ae8-4d83-96a5-7e987af68d22">
      <Terms xmlns="http://schemas.microsoft.com/office/infopath/2007/PartnerControls"/>
    </lcf76f155ced4ddcb4097134ff3c332f>
    <TaxCatchAll xmlns="25767563-c510-42ff-9d01-34d05f8aab65" xsi:nil="true"/>
  </documentManagement>
</p:properties>
</file>

<file path=customXml/itemProps1.xml><?xml version="1.0" encoding="utf-8"?>
<ds:datastoreItem xmlns:ds="http://schemas.openxmlformats.org/officeDocument/2006/customXml" ds:itemID="{D1C5F26B-6ABC-4DAB-9929-40B19864F062}"/>
</file>

<file path=customXml/itemProps2.xml><?xml version="1.0" encoding="utf-8"?>
<ds:datastoreItem xmlns:ds="http://schemas.openxmlformats.org/officeDocument/2006/customXml" ds:itemID="{8F3EF33B-A02A-48EC-98BC-361F920CB08A}"/>
</file>

<file path=customXml/itemProps3.xml><?xml version="1.0" encoding="utf-8"?>
<ds:datastoreItem xmlns:ds="http://schemas.openxmlformats.org/officeDocument/2006/customXml" ds:itemID="{CB941694-8DC7-4702-A029-832FCDCD931B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13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Sayli Sutar</dc:creator>
  <cp:lastModifiedBy>Sayli Sutar</cp:lastModifiedBy>
  <cp:revision>1</cp:revision>
  <dcterms:created xsi:type="dcterms:W3CDTF">2026-08-27T14:50:56Z</dcterms:created>
  <dcterms:modified xsi:type="dcterms:W3CDTF">2026-08-27T14:57:07Z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