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hi3ziGbQTUdQlZx4kQhqiC8KxK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37350" y="2060325"/>
            <a:ext cx="21192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2600">
              <a:solidFill>
                <a:srgbClr val="163B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142600" y="3223275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 </a:t>
            </a:r>
            <a:endParaRPr b="1" sz="15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147334" y="4071759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Enter Perks &amp; Additional Text Here</a:t>
            </a:r>
            <a:endParaRPr b="1" sz="15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