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8000650" cx="9575800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hTPsvFzE4Dn4r3vg3vSYMxu5Sm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ctrTitle"/>
          </p:nvPr>
        </p:nvSpPr>
        <p:spPr>
          <a:xfrm>
            <a:off x="718185" y="2945943"/>
            <a:ext cx="8139430" cy="62668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subTitle"/>
          </p:nvPr>
        </p:nvSpPr>
        <p:spPr>
          <a:xfrm>
            <a:off x="1196975" y="9454516"/>
            <a:ext cx="7181850" cy="4345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sz="2513"/>
            </a:lvl1pPr>
            <a:lvl2pPr lvl="1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sz="2094"/>
            </a:lvl2pPr>
            <a:lvl3pPr lvl="2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sz="1885"/>
            </a:lvl3pPr>
            <a:lvl4pPr lvl="3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4pPr>
            <a:lvl5pPr lvl="4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5pPr>
            <a:lvl6pPr lvl="5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6pPr>
            <a:lvl7pPr lvl="6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7pPr>
            <a:lvl8pPr lvl="7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8pPr>
            <a:lvl9pPr lvl="8" algn="ctr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8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/>
          <p:nvPr>
            <p:ph type="title"/>
          </p:nvPr>
        </p:nvSpPr>
        <p:spPr>
          <a:xfrm>
            <a:off x="653349" y="4487671"/>
            <a:ext cx="8259128" cy="74877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283"/>
              <a:buFont typeface="Play"/>
              <a:buNone/>
              <a:defRPr sz="628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" type="body"/>
          </p:nvPr>
        </p:nvSpPr>
        <p:spPr>
          <a:xfrm>
            <a:off x="653349" y="12046282"/>
            <a:ext cx="8259128" cy="3937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rgbClr val="757575"/>
              </a:buClr>
              <a:buSzPts val="2513"/>
              <a:buNone/>
              <a:defRPr sz="2513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2094"/>
              <a:buNone/>
              <a:defRPr sz="2094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885"/>
              <a:buNone/>
              <a:defRPr sz="1885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rgbClr val="757575"/>
              </a:buClr>
              <a:buSzPts val="1676"/>
              <a:buNone/>
              <a:defRPr sz="1676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9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" type="body"/>
          </p:nvPr>
        </p:nvSpPr>
        <p:spPr>
          <a:xfrm>
            <a:off x="658336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2" type="body"/>
          </p:nvPr>
        </p:nvSpPr>
        <p:spPr>
          <a:xfrm>
            <a:off x="4847749" y="4791843"/>
            <a:ext cx="4069715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0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type="title"/>
          </p:nvPr>
        </p:nvSpPr>
        <p:spPr>
          <a:xfrm>
            <a:off x="659583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659584" y="4412664"/>
            <a:ext cx="405101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659584" y="6575242"/>
            <a:ext cx="405101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3" type="body"/>
          </p:nvPr>
        </p:nvSpPr>
        <p:spPr>
          <a:xfrm>
            <a:off x="4847749" y="4412664"/>
            <a:ext cx="4070962" cy="21625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513"/>
              <a:buNone/>
              <a:defRPr b="1" sz="2513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None/>
              <a:defRPr b="1" sz="2094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None/>
              <a:defRPr b="1" sz="1885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b="1" sz="1676"/>
            </a:lvl9pPr>
          </a:lstStyle>
          <a:p/>
        </p:txBody>
      </p:sp>
      <p:sp>
        <p:nvSpPr>
          <p:cNvPr id="41" name="Google Shape;41;p11"/>
          <p:cNvSpPr txBox="1"/>
          <p:nvPr>
            <p:ph idx="4" type="body"/>
          </p:nvPr>
        </p:nvSpPr>
        <p:spPr>
          <a:xfrm>
            <a:off x="4847749" y="6575242"/>
            <a:ext cx="4070962" cy="9671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1388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3351"/>
              <a:buChar char="•"/>
              <a:defRPr sz="3351"/>
            </a:lvl1pPr>
            <a:lvl2pPr indent="-414782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932"/>
              <a:buChar char="•"/>
              <a:defRPr sz="2932"/>
            </a:lvl2pPr>
            <a:lvl3pPr indent="-388176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Char char="•"/>
              <a:defRPr sz="2513"/>
            </a:lvl3pPr>
            <a:lvl4pPr indent="-361569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4pPr>
            <a:lvl5pPr indent="-361569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5pPr>
            <a:lvl6pPr indent="-361569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6pPr>
            <a:lvl7pPr indent="-361569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7pPr>
            <a:lvl8pPr indent="-361569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8pPr>
            <a:lvl9pPr indent="-361569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Char char="•"/>
              <a:defRPr sz="2094"/>
            </a:lvl9pPr>
          </a:lstStyle>
          <a:p/>
        </p:txBody>
      </p:sp>
      <p:sp>
        <p:nvSpPr>
          <p:cNvPr id="57" name="Google Shape;57;p14"/>
          <p:cNvSpPr txBox="1"/>
          <p:nvPr>
            <p:ph idx="2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659583" y="1200044"/>
            <a:ext cx="3088445" cy="42001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51"/>
              <a:buFont typeface="Play"/>
              <a:buNone/>
              <a:defRPr sz="335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/>
          <p:nvPr>
            <p:ph idx="2" type="pic"/>
          </p:nvPr>
        </p:nvSpPr>
        <p:spPr>
          <a:xfrm>
            <a:off x="4070962" y="2591766"/>
            <a:ext cx="4847749" cy="1279213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59583" y="5400199"/>
            <a:ext cx="3088445" cy="100045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676"/>
              <a:buNone/>
              <a:defRPr sz="1676"/>
            </a:lvl1pPr>
            <a:lvl2pPr indent="-2286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466"/>
              <a:buNone/>
              <a:defRPr sz="1466"/>
            </a:lvl2pPr>
            <a:lvl3pPr indent="-2286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257"/>
              <a:buNone/>
              <a:defRPr sz="1257"/>
            </a:lvl3pPr>
            <a:lvl4pPr indent="-2286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4pPr>
            <a:lvl5pPr indent="-2286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5pPr>
            <a:lvl6pPr indent="-2286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6pPr>
            <a:lvl7pPr indent="-2286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7pPr>
            <a:lvl8pPr indent="-2286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8pPr>
            <a:lvl9pPr indent="-2286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047"/>
              <a:buNone/>
              <a:defRPr sz="1047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 rot="5400000">
            <a:off x="-922728" y="6372907"/>
            <a:ext cx="11421255" cy="8259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 rot="5400000">
            <a:off x="257708" y="7553343"/>
            <a:ext cx="15254730" cy="20647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 rot="5400000">
            <a:off x="-3931704" y="5548410"/>
            <a:ext cx="15254730" cy="60746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658336" y="958373"/>
            <a:ext cx="8259128" cy="34792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8"/>
              <a:buFont typeface="Play"/>
              <a:buNone/>
              <a:defRPr b="0" i="0" sz="4608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658336" y="4791843"/>
            <a:ext cx="8259128" cy="11421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4782" lvl="0" marL="457200" marR="0" rtl="0" algn="l">
              <a:lnSpc>
                <a:spcPct val="90000"/>
              </a:lnSpc>
              <a:spcBef>
                <a:spcPts val="1047"/>
              </a:spcBef>
              <a:spcAft>
                <a:spcPts val="0"/>
              </a:spcAft>
              <a:buClr>
                <a:schemeClr val="dk1"/>
              </a:buClr>
              <a:buSzPts val="2932"/>
              <a:buFont typeface="Arial"/>
              <a:buChar char="•"/>
              <a:defRPr b="0" i="0" sz="2932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8175" lvl="1" marL="914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513"/>
              <a:buFont typeface="Arial"/>
              <a:buChar char="•"/>
              <a:defRPr b="0" i="0" sz="251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569" lvl="2" marL="1371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2094"/>
              <a:buFont typeface="Arial"/>
              <a:buChar char="•"/>
              <a:defRPr b="0" i="0" sz="209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8298" lvl="3" marL="1828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8298" lvl="4" marL="22860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8298" lvl="5" marL="27432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8298" lvl="6" marL="32004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8297" lvl="7" marL="36576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8297" lvl="8" marL="4114800" marR="0" rtl="0" algn="l">
              <a:lnSpc>
                <a:spcPct val="90000"/>
              </a:lnSpc>
              <a:spcBef>
                <a:spcPts val="524"/>
              </a:spcBef>
              <a:spcAft>
                <a:spcPts val="0"/>
              </a:spcAft>
              <a:buClr>
                <a:schemeClr val="dk1"/>
              </a:buClr>
              <a:buSzPts val="1885"/>
              <a:buFont typeface="Arial"/>
              <a:buChar char="•"/>
              <a:defRPr b="0" i="0" sz="188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658336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71984" y="16683952"/>
            <a:ext cx="3231833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762909" y="16683952"/>
            <a:ext cx="2154555" cy="95836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57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94424" y="4354959"/>
            <a:ext cx="80322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800"/>
              </a:spcBef>
              <a:spcAft>
                <a:spcPts val="3800"/>
              </a:spcAft>
              <a:buNone/>
            </a:pPr>
            <a:r>
              <a:rPr b="1" lang="en-US" sz="6000">
                <a:solidFill>
                  <a:srgbClr val="163B65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6000">
              <a:solidFill>
                <a:srgbClr val="163B6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394426" y="5850206"/>
            <a:ext cx="7424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300"/>
              </a:spcBef>
              <a:spcAft>
                <a:spcPts val="3300"/>
              </a:spcAft>
              <a:buNone/>
            </a:pPr>
            <a:r>
              <a:rPr b="1" lang="en-US" sz="40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</a:t>
            </a:r>
            <a:endParaRPr b="1" sz="40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2552" y="7268279"/>
            <a:ext cx="8032200" cy="1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50000"/>
              </a:lnSpc>
              <a:spcBef>
                <a:spcPts val="3200"/>
              </a:spcBef>
              <a:spcAft>
                <a:spcPts val="3200"/>
              </a:spcAft>
              <a:buNone/>
            </a:pPr>
            <a:r>
              <a:rPr b="1" lang="en-US" sz="39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Additional Text Here</a:t>
            </a:r>
            <a:endParaRPr b="1" sz="39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2026-03-30T19:28:08Z</dcterms:created>
  <dc:creator>Tatyani Rouse</dc:creator>
</cp:coreProperties>
</file>