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515"/>
    <a:srgbClr val="FAB142"/>
    <a:srgbClr val="DC1E35"/>
    <a:srgbClr val="C06BD7"/>
    <a:srgbClr val="F99916"/>
    <a:srgbClr val="FF9933"/>
    <a:srgbClr val="FFAA53"/>
    <a:srgbClr val="FF6012"/>
    <a:srgbClr val="F26822"/>
    <a:srgbClr val="254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A3172-BC60-494B-B489-BEB799BE819B}" v="8" dt="2026-08-25T18:46:17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46:45.989" v="17" actId="1036"/>
      <pc:docMkLst>
        <pc:docMk/>
      </pc:docMkLst>
      <pc:sldChg chg="modSp mod setBg">
        <pc:chgData name="Tatyani Rouse" userId="5bffbf02-bba0-4d62-9ab0-94fe36e7c668" providerId="ADAL" clId="{8AAA4DF2-AF5B-43AB-951E-4C7EA71A9B4F}" dt="2026-08-25T18:46:45.989" v="17" actId="1036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46:24.110" v="8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46:45.989" v="17" actId="1036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BB515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FBB515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/>
          </p:cNvSpPr>
          <p:nvPr/>
        </p:nvSpPr>
        <p:spPr>
          <a:xfrm>
            <a:off x="143256" y="4803648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BB515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FBB515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12</cp:revision>
  <dcterms:created xsi:type="dcterms:W3CDTF">2026-08-25T17:05:48Z</dcterms:created>
  <dcterms:modified xsi:type="dcterms:W3CDTF">2026-08-25T18:46:54Z</dcterms:modified>
</cp:coreProperties>
</file>