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08062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0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062083"/>
            <a:ext cx="8568531" cy="4386662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6617911"/>
            <a:ext cx="7560469" cy="3042080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614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3836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3141251"/>
            <a:ext cx="8694539" cy="524124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8432079"/>
            <a:ext cx="8694539" cy="275624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4017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8035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205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606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200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4104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812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213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36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138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670836"/>
            <a:ext cx="8694539" cy="24354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3088748"/>
            <a:ext cx="4264576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4602496"/>
            <a:ext cx="4264576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3088748"/>
            <a:ext cx="4285579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4602496"/>
            <a:ext cx="4285579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9852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5901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8280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814168"/>
            <a:ext cx="5103316" cy="895415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052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814168"/>
            <a:ext cx="5103316" cy="895415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17" indent="0">
              <a:buNone/>
              <a:defRPr sz="3087"/>
            </a:lvl2pPr>
            <a:lvl3pPr marL="1008035" indent="0">
              <a:buNone/>
              <a:defRPr sz="2646"/>
            </a:lvl3pPr>
            <a:lvl4pPr marL="1512052" indent="0">
              <a:buNone/>
              <a:defRPr sz="2205"/>
            </a:lvl4pPr>
            <a:lvl5pPr marL="2016069" indent="0">
              <a:buNone/>
              <a:defRPr sz="2205"/>
            </a:lvl5pPr>
            <a:lvl6pPr marL="2520086" indent="0">
              <a:buNone/>
              <a:defRPr sz="2205"/>
            </a:lvl6pPr>
            <a:lvl7pPr marL="3024104" indent="0">
              <a:buNone/>
              <a:defRPr sz="2205"/>
            </a:lvl7pPr>
            <a:lvl8pPr marL="3528121" indent="0">
              <a:buNone/>
              <a:defRPr sz="2205"/>
            </a:lvl8pPr>
            <a:lvl9pPr marL="4032138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008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569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0833"/>
            <a:ext cx="2173635" cy="106779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670833"/>
            <a:ext cx="6394896" cy="106779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785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5B001D-9E77-408D-92E2-664A285FA349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A8B6AD-5EC3-4954-8C47-7A05D7F2F3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472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DF7D39-1B75-B3E5-4542-F7146601EBE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D25885-5B23-D070-E225-FBCC12DCA938}"/>
              </a:ext>
            </a:extLst>
          </p:cNvPr>
          <p:cNvSpPr txBox="1"/>
          <p:nvPr/>
        </p:nvSpPr>
        <p:spPr>
          <a:xfrm>
            <a:off x="2504931" y="4245125"/>
            <a:ext cx="50707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3200" dirty="0">
                <a:solidFill>
                  <a:srgbClr val="58585A"/>
                </a:solidFill>
                <a:latin typeface="Century Gothic" panose="020B0502020202020204" pitchFamily="34" charset="0"/>
              </a:rPr>
              <a:t>[Enter testimonial here]</a:t>
            </a:r>
            <a:endParaRPr lang="en-CA" sz="3000" dirty="0">
              <a:solidFill>
                <a:srgbClr val="58585A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E4DB66-EA61-7A5B-EDA2-0AA0DEF77C5D}"/>
              </a:ext>
            </a:extLst>
          </p:cNvPr>
          <p:cNvSpPr txBox="1"/>
          <p:nvPr/>
        </p:nvSpPr>
        <p:spPr>
          <a:xfrm>
            <a:off x="2171699" y="9669274"/>
            <a:ext cx="573722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200" b="1" i="0" dirty="0">
                <a:solidFill>
                  <a:srgbClr val="ECE9DA"/>
                </a:solidFill>
                <a:effectLst/>
                <a:latin typeface="Century Gothic" panose="020B0502020202020204" pitchFamily="34" charset="0"/>
              </a:rPr>
              <a:t>[Parent’s Name]</a:t>
            </a:r>
            <a:endParaRPr lang="en-CA" sz="5200" b="1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39321D-AF76-1B9B-9CC9-6699E6B526D1}"/>
              </a:ext>
            </a:extLst>
          </p:cNvPr>
          <p:cNvSpPr txBox="1"/>
          <p:nvPr/>
        </p:nvSpPr>
        <p:spPr>
          <a:xfrm>
            <a:off x="2498869" y="10561826"/>
            <a:ext cx="5076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1" i="0" dirty="0">
                <a:solidFill>
                  <a:srgbClr val="7BB2B9"/>
                </a:solidFill>
                <a:effectLst/>
                <a:latin typeface="Century Gothic" panose="020B0502020202020204" pitchFamily="34" charset="0"/>
              </a:rPr>
              <a:t>[Center Name]</a:t>
            </a:r>
            <a:endParaRPr lang="en-CA" sz="3600" b="1" dirty="0">
              <a:effectLst/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44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B5D0014B573418FF57C1D865C8F02" ma:contentTypeVersion="15" ma:contentTypeDescription="Create a new document." ma:contentTypeScope="" ma:versionID="ce9c80a350f0212c9f3781f2c676713f">
  <xsd:schema xmlns:xsd="http://www.w3.org/2001/XMLSchema" xmlns:xs="http://www.w3.org/2001/XMLSchema" xmlns:p="http://schemas.microsoft.com/office/2006/metadata/properties" xmlns:ns2="4ee7b995-e889-4274-a63c-d7c1939da09c" xmlns:ns3="d562fdb1-5ae8-4d83-96a5-7e987af68d22" xmlns:ns4="25767563-c510-42ff-9d01-34d05f8aab65" targetNamespace="http://schemas.microsoft.com/office/2006/metadata/properties" ma:root="true" ma:fieldsID="c0267a9a8c1de4338a62bff7f1961bb1" ns2:_="" ns3:_="" ns4:_="">
    <xsd:import namespace="4ee7b995-e889-4274-a63c-d7c1939da09c"/>
    <xsd:import namespace="d562fdb1-5ae8-4d83-96a5-7e987af68d22"/>
    <xsd:import namespace="25767563-c510-42ff-9d01-34d05f8aab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7b995-e889-4274-a63c-d7c1939da0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2fdb1-5ae8-4d83-96a5-7e987af68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06f6d8-a681-4778-bebc-7b544b762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67563-c510-42ff-9d01-34d05f8aab6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c079710-5c82-48cb-b031-cb530b156339}" ma:internalName="TaxCatchAll" ma:showField="CatchAllData" ma:web="25767563-c510-42ff-9d01-34d05f8aab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62fdb1-5ae8-4d83-96a5-7e987af68d22">
      <Terms xmlns="http://schemas.microsoft.com/office/infopath/2007/PartnerControls"/>
    </lcf76f155ced4ddcb4097134ff3c332f>
    <TaxCatchAll xmlns="25767563-c510-42ff-9d01-34d05f8aab65" xsi:nil="true"/>
  </documentManagement>
</p:properties>
</file>

<file path=customXml/itemProps1.xml><?xml version="1.0" encoding="utf-8"?>
<ds:datastoreItem xmlns:ds="http://schemas.openxmlformats.org/officeDocument/2006/customXml" ds:itemID="{E3A3EDBE-66B9-45E5-997A-AE52B89A5D38}"/>
</file>

<file path=customXml/itemProps2.xml><?xml version="1.0" encoding="utf-8"?>
<ds:datastoreItem xmlns:ds="http://schemas.openxmlformats.org/officeDocument/2006/customXml" ds:itemID="{FEA29B52-2704-475E-8CF9-A121FC7D19D9}"/>
</file>

<file path=customXml/itemProps3.xml><?xml version="1.0" encoding="utf-8"?>
<ds:datastoreItem xmlns:ds="http://schemas.openxmlformats.org/officeDocument/2006/customXml" ds:itemID="{9F93BE88-F748-46AE-9F5F-1F0E18EDE81B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Sayli Sutar</dc:creator>
  <cp:lastModifiedBy>Sayli Sutar</cp:lastModifiedBy>
  <cp:revision>1</cp:revision>
  <dcterms:created xsi:type="dcterms:W3CDTF">2026-08-27T15:03:49Z</dcterms:created>
  <dcterms:modified xsi:type="dcterms:W3CDTF">2026-08-27T15:04:53Z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