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10080625" cy="12599988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38" d="100"/>
          <a:sy n="38" d="100"/>
        </p:scale>
        <p:origin x="2012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6047" y="2062083"/>
            <a:ext cx="8568531" cy="4386662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0078" y="6617911"/>
            <a:ext cx="7560469" cy="3042080"/>
          </a:xfrm>
        </p:spPr>
        <p:txBody>
          <a:bodyPr/>
          <a:lstStyle>
            <a:lvl1pPr marL="0" indent="0" algn="ctr">
              <a:buNone/>
              <a:defRPr sz="2646"/>
            </a:lvl1pPr>
            <a:lvl2pPr marL="504017" indent="0" algn="ctr">
              <a:buNone/>
              <a:defRPr sz="2205"/>
            </a:lvl2pPr>
            <a:lvl3pPr marL="1008035" indent="0" algn="ctr">
              <a:buNone/>
              <a:defRPr sz="1984"/>
            </a:lvl3pPr>
            <a:lvl4pPr marL="1512052" indent="0" algn="ctr">
              <a:buNone/>
              <a:defRPr sz="1764"/>
            </a:lvl4pPr>
            <a:lvl5pPr marL="2016069" indent="0" algn="ctr">
              <a:buNone/>
              <a:defRPr sz="1764"/>
            </a:lvl5pPr>
            <a:lvl6pPr marL="2520086" indent="0" algn="ctr">
              <a:buNone/>
              <a:defRPr sz="1764"/>
            </a:lvl6pPr>
            <a:lvl7pPr marL="3024104" indent="0" algn="ctr">
              <a:buNone/>
              <a:defRPr sz="1764"/>
            </a:lvl7pPr>
            <a:lvl8pPr marL="3528121" indent="0" algn="ctr">
              <a:buNone/>
              <a:defRPr sz="1764"/>
            </a:lvl8pPr>
            <a:lvl9pPr marL="4032138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672154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068535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7793" y="3141251"/>
            <a:ext cx="8694539" cy="524124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793" y="8432079"/>
            <a:ext cx="8694539" cy="2756246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>
                    <a:tint val="82000"/>
                  </a:schemeClr>
                </a:solidFill>
              </a:defRPr>
            </a:lvl1pPr>
            <a:lvl2pPr marL="504017" indent="0">
              <a:buNone/>
              <a:defRPr sz="2205">
                <a:solidFill>
                  <a:schemeClr val="tx1">
                    <a:tint val="82000"/>
                  </a:schemeClr>
                </a:solidFill>
              </a:defRPr>
            </a:lvl2pPr>
            <a:lvl3pPr marL="1008035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3pPr>
            <a:lvl4pPr marL="1512052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4pPr>
            <a:lvl5pPr marL="2016069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5pPr>
            <a:lvl6pPr marL="2520086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6pPr>
            <a:lvl7pPr marL="3024104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7pPr>
            <a:lvl8pPr marL="3528121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8pPr>
            <a:lvl9pPr marL="4032138" indent="0">
              <a:buNone/>
              <a:defRPr sz="1764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3458422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93043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03316" y="3354163"/>
            <a:ext cx="4284266" cy="799457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657444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670836"/>
            <a:ext cx="8694539" cy="243541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4357" y="3088748"/>
            <a:ext cx="4264576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4357" y="4602496"/>
            <a:ext cx="4264576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03317" y="3088748"/>
            <a:ext cx="4285579" cy="1513748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4017" indent="0">
              <a:buNone/>
              <a:defRPr sz="2205" b="1"/>
            </a:lvl2pPr>
            <a:lvl3pPr marL="1008035" indent="0">
              <a:buNone/>
              <a:defRPr sz="1984" b="1"/>
            </a:lvl3pPr>
            <a:lvl4pPr marL="1512052" indent="0">
              <a:buNone/>
              <a:defRPr sz="1764" b="1"/>
            </a:lvl4pPr>
            <a:lvl5pPr marL="2016069" indent="0">
              <a:buNone/>
              <a:defRPr sz="1764" b="1"/>
            </a:lvl5pPr>
            <a:lvl6pPr marL="2520086" indent="0">
              <a:buNone/>
              <a:defRPr sz="1764" b="1"/>
            </a:lvl6pPr>
            <a:lvl7pPr marL="3024104" indent="0">
              <a:buNone/>
              <a:defRPr sz="1764" b="1"/>
            </a:lvl7pPr>
            <a:lvl8pPr marL="3528121" indent="0">
              <a:buNone/>
              <a:defRPr sz="1764" b="1"/>
            </a:lvl8pPr>
            <a:lvl9pPr marL="4032138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03317" y="4602496"/>
            <a:ext cx="4285579" cy="67695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48402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514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8754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85579" y="1814168"/>
            <a:ext cx="5103316" cy="8954158"/>
          </a:xfrm>
        </p:spPr>
        <p:txBody>
          <a:bodyPr/>
          <a:lstStyle>
            <a:lvl1pPr>
              <a:defRPr sz="3528"/>
            </a:lvl1pPr>
            <a:lvl2pPr>
              <a:defRPr sz="3087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723462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4356" y="839999"/>
            <a:ext cx="3251264" cy="2939997"/>
          </a:xfrm>
        </p:spPr>
        <p:txBody>
          <a:bodyPr anchor="b"/>
          <a:lstStyle>
            <a:lvl1pPr>
              <a:defRPr sz="3528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285579" y="1814168"/>
            <a:ext cx="5103316" cy="8954158"/>
          </a:xfrm>
        </p:spPr>
        <p:txBody>
          <a:bodyPr anchor="t"/>
          <a:lstStyle>
            <a:lvl1pPr marL="0" indent="0">
              <a:buNone/>
              <a:defRPr sz="3528"/>
            </a:lvl1pPr>
            <a:lvl2pPr marL="504017" indent="0">
              <a:buNone/>
              <a:defRPr sz="3087"/>
            </a:lvl2pPr>
            <a:lvl3pPr marL="1008035" indent="0">
              <a:buNone/>
              <a:defRPr sz="2646"/>
            </a:lvl3pPr>
            <a:lvl4pPr marL="1512052" indent="0">
              <a:buNone/>
              <a:defRPr sz="2205"/>
            </a:lvl4pPr>
            <a:lvl5pPr marL="2016069" indent="0">
              <a:buNone/>
              <a:defRPr sz="2205"/>
            </a:lvl5pPr>
            <a:lvl6pPr marL="2520086" indent="0">
              <a:buNone/>
              <a:defRPr sz="2205"/>
            </a:lvl6pPr>
            <a:lvl7pPr marL="3024104" indent="0">
              <a:buNone/>
              <a:defRPr sz="2205"/>
            </a:lvl7pPr>
            <a:lvl8pPr marL="3528121" indent="0">
              <a:buNone/>
              <a:defRPr sz="2205"/>
            </a:lvl8pPr>
            <a:lvl9pPr marL="4032138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94356" y="3779996"/>
            <a:ext cx="3251264" cy="7002911"/>
          </a:xfrm>
        </p:spPr>
        <p:txBody>
          <a:bodyPr/>
          <a:lstStyle>
            <a:lvl1pPr marL="0" indent="0">
              <a:buNone/>
              <a:defRPr sz="1764"/>
            </a:lvl1pPr>
            <a:lvl2pPr marL="504017" indent="0">
              <a:buNone/>
              <a:defRPr sz="1543"/>
            </a:lvl2pPr>
            <a:lvl3pPr marL="1008035" indent="0">
              <a:buNone/>
              <a:defRPr sz="1323"/>
            </a:lvl3pPr>
            <a:lvl4pPr marL="1512052" indent="0">
              <a:buNone/>
              <a:defRPr sz="1102"/>
            </a:lvl4pPr>
            <a:lvl5pPr marL="2016069" indent="0">
              <a:buNone/>
              <a:defRPr sz="1102"/>
            </a:lvl5pPr>
            <a:lvl6pPr marL="2520086" indent="0">
              <a:buNone/>
              <a:defRPr sz="1102"/>
            </a:lvl6pPr>
            <a:lvl7pPr marL="3024104" indent="0">
              <a:buNone/>
              <a:defRPr sz="1102"/>
            </a:lvl7pPr>
            <a:lvl8pPr marL="3528121" indent="0">
              <a:buNone/>
              <a:defRPr sz="1102"/>
            </a:lvl8pPr>
            <a:lvl9pPr marL="4032138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485842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632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13948" y="670833"/>
            <a:ext cx="2173635" cy="1067790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93044" y="670833"/>
            <a:ext cx="6394896" cy="1067790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3644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93043" y="670836"/>
            <a:ext cx="8694539" cy="243541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93043" y="3354163"/>
            <a:ext cx="8694539" cy="7994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93043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2C02788-2B50-41A2-8D77-5FDA6A2A2F2F}" type="datetimeFigureOut">
              <a:rPr lang="en-CA" smtClean="0"/>
              <a:t>2026-08-27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39207" y="11678325"/>
            <a:ext cx="340221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19441" y="11678325"/>
            <a:ext cx="2268141" cy="670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B9B6147-B800-49B2-B3B9-B52DB492DFF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65125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8035" rtl="0" eaLnBrk="1" latinLnBrk="0" hangingPunct="1">
        <a:lnSpc>
          <a:spcPct val="90000"/>
        </a:lnSpc>
        <a:spcBef>
          <a:spcPct val="0"/>
        </a:spcBef>
        <a:buNone/>
        <a:defRPr sz="485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2009" indent="-252009" algn="l" defTabSz="1008035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7" kern="1200">
          <a:solidFill>
            <a:schemeClr val="tx1"/>
          </a:solidFill>
          <a:latin typeface="+mn-lt"/>
          <a:ea typeface="+mn-ea"/>
          <a:cs typeface="+mn-cs"/>
        </a:defRPr>
      </a:lvl1pPr>
      <a:lvl2pPr marL="756026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60043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406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8078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2095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6112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80130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4147" indent="-252009" algn="l" defTabSz="1008035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4017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8035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2052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6069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20086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4104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8121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2138" algn="l" defTabSz="1008035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72F9ABE-3261-1BE0-4A6E-FE3F5B95997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" y="0"/>
            <a:ext cx="10079990" cy="1259998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4C3ECC-0C70-B878-04C5-AF236F48AD03}"/>
              </a:ext>
            </a:extLst>
          </p:cNvPr>
          <p:cNvSpPr txBox="1"/>
          <p:nvPr/>
        </p:nvSpPr>
        <p:spPr>
          <a:xfrm>
            <a:off x="2454275" y="9678799"/>
            <a:ext cx="507682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5200" b="1" i="0" dirty="0">
                <a:solidFill>
                  <a:srgbClr val="FFFFFF"/>
                </a:solidFill>
                <a:effectLst/>
              </a:rPr>
              <a:t>[Parent’s Name]</a:t>
            </a:r>
            <a:endParaRPr lang="en-CA" sz="5200" b="1" dirty="0">
              <a:effectLst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33532E-7251-ADD4-4AF8-0EBEC80080F3}"/>
              </a:ext>
            </a:extLst>
          </p:cNvPr>
          <p:cNvSpPr txBox="1"/>
          <p:nvPr/>
        </p:nvSpPr>
        <p:spPr>
          <a:xfrm>
            <a:off x="2501900" y="10571351"/>
            <a:ext cx="507682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600" b="1" i="0" dirty="0">
                <a:solidFill>
                  <a:schemeClr val="bg1"/>
                </a:solidFill>
                <a:effectLst/>
              </a:rPr>
              <a:t>[Center Name]</a:t>
            </a:r>
            <a:endParaRPr lang="en-CA" sz="3600" b="1" dirty="0">
              <a:solidFill>
                <a:schemeClr val="bg1"/>
              </a:solidFill>
              <a:effectLst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4CF131F-C6A2-CF61-6700-1929F39668B1}"/>
              </a:ext>
            </a:extLst>
          </p:cNvPr>
          <p:cNvSpPr txBox="1"/>
          <p:nvPr/>
        </p:nvSpPr>
        <p:spPr>
          <a:xfrm>
            <a:off x="2454275" y="4428351"/>
            <a:ext cx="5172074" cy="5539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CA" sz="3000" b="0" i="0" dirty="0">
                <a:effectLst/>
              </a:rPr>
              <a:t>[Enter testimonial here]</a:t>
            </a:r>
            <a:endParaRPr lang="en-CA" sz="3000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13533645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F6B5D0014B573418FF57C1D865C8F02" ma:contentTypeVersion="15" ma:contentTypeDescription="Create a new document." ma:contentTypeScope="" ma:versionID="ce9c80a350f0212c9f3781f2c676713f">
  <xsd:schema xmlns:xsd="http://www.w3.org/2001/XMLSchema" xmlns:xs="http://www.w3.org/2001/XMLSchema" xmlns:p="http://schemas.microsoft.com/office/2006/metadata/properties" xmlns:ns2="4ee7b995-e889-4274-a63c-d7c1939da09c" xmlns:ns3="d562fdb1-5ae8-4d83-96a5-7e987af68d22" xmlns:ns4="25767563-c510-42ff-9d01-34d05f8aab65" targetNamespace="http://schemas.microsoft.com/office/2006/metadata/properties" ma:root="true" ma:fieldsID="c0267a9a8c1de4338a62bff7f1961bb1" ns2:_="" ns3:_="" ns4:_="">
    <xsd:import namespace="4ee7b995-e889-4274-a63c-d7c1939da09c"/>
    <xsd:import namespace="d562fdb1-5ae8-4d83-96a5-7e987af68d22"/>
    <xsd:import namespace="25767563-c510-42ff-9d01-34d05f8aab65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SearchProperties" minOccurs="0"/>
                <xsd:element ref="ns3:MediaServiceObjectDetectorVersions" minOccurs="0"/>
                <xsd:element ref="ns3:lcf76f155ced4ddcb4097134ff3c332f" minOccurs="0"/>
                <xsd:element ref="ns4:TaxCatchAll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ee7b995-e889-4274-a63c-d7c1939da09c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2fdb1-5ae8-4d83-96a5-7e987af68d2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2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5" nillable="true" ma:taxonomy="true" ma:internalName="lcf76f155ced4ddcb4097134ff3c332f" ma:taxonomyFieldName="MediaServiceImageTags" ma:displayName="Image Tags" ma:readOnly="false" ma:fieldId="{5cf76f15-5ced-4ddc-b409-7134ff3c332f}" ma:taxonomyMulti="true" ma:sspId="f906f6d8-a681-4778-bebc-7b544b762cf7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2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2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5767563-c510-42ff-9d01-34d05f8aab65" elementFormDefault="qualified">
    <xsd:import namespace="http://schemas.microsoft.com/office/2006/documentManagement/types"/>
    <xsd:import namespace="http://schemas.microsoft.com/office/infopath/2007/PartnerControls"/>
    <xsd:element name="TaxCatchAll" ma:index="16" nillable="true" ma:displayName="Taxonomy Catch All Column" ma:hidden="true" ma:list="{6c079710-5c82-48cb-b031-cb530b156339}" ma:internalName="TaxCatchAll" ma:showField="CatchAllData" ma:web="25767563-c510-42ff-9d01-34d05f8aab65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d562fdb1-5ae8-4d83-96a5-7e987af68d22">
      <Terms xmlns="http://schemas.microsoft.com/office/infopath/2007/PartnerControls"/>
    </lcf76f155ced4ddcb4097134ff3c332f>
    <TaxCatchAll xmlns="25767563-c510-42ff-9d01-34d05f8aab65" xsi:nil="true"/>
  </documentManagement>
</p:properties>
</file>

<file path=customXml/itemProps1.xml><?xml version="1.0" encoding="utf-8"?>
<ds:datastoreItem xmlns:ds="http://schemas.openxmlformats.org/officeDocument/2006/customXml" ds:itemID="{A7B2C336-4BB8-45BD-9D03-D7599CAD718D}"/>
</file>

<file path=customXml/itemProps2.xml><?xml version="1.0" encoding="utf-8"?>
<ds:datastoreItem xmlns:ds="http://schemas.openxmlformats.org/officeDocument/2006/customXml" ds:itemID="{56E1933A-FADE-4635-8131-E8B4395CF7C3}"/>
</file>

<file path=customXml/itemProps3.xml><?xml version="1.0" encoding="utf-8"?>
<ds:datastoreItem xmlns:ds="http://schemas.openxmlformats.org/officeDocument/2006/customXml" ds:itemID="{7CE90E86-48E4-4AD0-BF6B-02CB8F7BD556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13</Words>
  <Application>Microsoft Office PowerPoint</Application>
  <PresentationFormat>Custom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Sayli Sutar</dc:creator>
  <cp:lastModifiedBy>Sayli Sutar</cp:lastModifiedBy>
  <cp:revision>1</cp:revision>
  <dcterms:created xsi:type="dcterms:W3CDTF">2026-08-27T15:22:48Z</dcterms:created>
  <dcterms:modified xsi:type="dcterms:W3CDTF">2026-08-27T15:24:51Z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0x0101000F6B5D0014B573418FF57C1D865C8F02</vt:lpwstr>
  </property>
</Properties>
</file>