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0080625" cy="125999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38" d="100"/>
          <a:sy n="38" d="100"/>
        </p:scale>
        <p:origin x="201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6047" y="2062083"/>
            <a:ext cx="8568531" cy="4386662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0078" y="6617911"/>
            <a:ext cx="7560469" cy="3042080"/>
          </a:xfrm>
        </p:spPr>
        <p:txBody>
          <a:bodyPr/>
          <a:lstStyle>
            <a:lvl1pPr marL="0" indent="0" algn="ctr">
              <a:buNone/>
              <a:defRPr sz="2646"/>
            </a:lvl1pPr>
            <a:lvl2pPr marL="504017" indent="0" algn="ctr">
              <a:buNone/>
              <a:defRPr sz="2205"/>
            </a:lvl2pPr>
            <a:lvl3pPr marL="1008035" indent="0" algn="ctr">
              <a:buNone/>
              <a:defRPr sz="1984"/>
            </a:lvl3pPr>
            <a:lvl4pPr marL="1512052" indent="0" algn="ctr">
              <a:buNone/>
              <a:defRPr sz="1764"/>
            </a:lvl4pPr>
            <a:lvl5pPr marL="2016069" indent="0" algn="ctr">
              <a:buNone/>
              <a:defRPr sz="1764"/>
            </a:lvl5pPr>
            <a:lvl6pPr marL="2520086" indent="0" algn="ctr">
              <a:buNone/>
              <a:defRPr sz="1764"/>
            </a:lvl6pPr>
            <a:lvl7pPr marL="3024104" indent="0" algn="ctr">
              <a:buNone/>
              <a:defRPr sz="1764"/>
            </a:lvl7pPr>
            <a:lvl8pPr marL="3528121" indent="0" algn="ctr">
              <a:buNone/>
              <a:defRPr sz="1764"/>
            </a:lvl8pPr>
            <a:lvl9pPr marL="4032138" indent="0" algn="ctr">
              <a:buNone/>
              <a:defRPr sz="176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DE402-7480-4F3A-8D53-CB9103F24B68}" type="datetimeFigureOut">
              <a:rPr lang="en-CA" smtClean="0"/>
              <a:t>2026-08-27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1CE62-A569-420F-A4F5-B4EEB938B56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842427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DE402-7480-4F3A-8D53-CB9103F24B68}" type="datetimeFigureOut">
              <a:rPr lang="en-CA" smtClean="0"/>
              <a:t>2026-08-27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1CE62-A569-420F-A4F5-B4EEB938B56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928228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793" y="3141251"/>
            <a:ext cx="8694539" cy="524124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793" y="8432079"/>
            <a:ext cx="8694539" cy="2756246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>
                    <a:tint val="82000"/>
                  </a:schemeClr>
                </a:solidFill>
              </a:defRPr>
            </a:lvl1pPr>
            <a:lvl2pPr marL="504017" indent="0">
              <a:buNone/>
              <a:defRPr sz="2205">
                <a:solidFill>
                  <a:schemeClr val="tx1">
                    <a:tint val="82000"/>
                  </a:schemeClr>
                </a:solidFill>
              </a:defRPr>
            </a:lvl2pPr>
            <a:lvl3pPr marL="1008035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3pPr>
            <a:lvl4pPr marL="1512052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4pPr>
            <a:lvl5pPr marL="2016069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5pPr>
            <a:lvl6pPr marL="2520086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6pPr>
            <a:lvl7pPr marL="3024104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7pPr>
            <a:lvl8pPr marL="3528121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8pPr>
            <a:lvl9pPr marL="4032138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DE402-7480-4F3A-8D53-CB9103F24B68}" type="datetimeFigureOut">
              <a:rPr lang="en-CA" smtClean="0"/>
              <a:t>2026-08-27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1CE62-A569-420F-A4F5-B4EEB938B56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22976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3043" y="3354163"/>
            <a:ext cx="4284266" cy="79945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3316" y="3354163"/>
            <a:ext cx="4284266" cy="79945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DE402-7480-4F3A-8D53-CB9103F24B68}" type="datetimeFigureOut">
              <a:rPr lang="en-CA" smtClean="0"/>
              <a:t>2026-08-27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1CE62-A569-420F-A4F5-B4EEB938B56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02224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4356" y="670836"/>
            <a:ext cx="8694539" cy="243541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4357" y="3088748"/>
            <a:ext cx="4264576" cy="1513748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4017" indent="0">
              <a:buNone/>
              <a:defRPr sz="2205" b="1"/>
            </a:lvl2pPr>
            <a:lvl3pPr marL="1008035" indent="0">
              <a:buNone/>
              <a:defRPr sz="1984" b="1"/>
            </a:lvl3pPr>
            <a:lvl4pPr marL="1512052" indent="0">
              <a:buNone/>
              <a:defRPr sz="1764" b="1"/>
            </a:lvl4pPr>
            <a:lvl5pPr marL="2016069" indent="0">
              <a:buNone/>
              <a:defRPr sz="1764" b="1"/>
            </a:lvl5pPr>
            <a:lvl6pPr marL="2520086" indent="0">
              <a:buNone/>
              <a:defRPr sz="1764" b="1"/>
            </a:lvl6pPr>
            <a:lvl7pPr marL="3024104" indent="0">
              <a:buNone/>
              <a:defRPr sz="1764" b="1"/>
            </a:lvl7pPr>
            <a:lvl8pPr marL="3528121" indent="0">
              <a:buNone/>
              <a:defRPr sz="1764" b="1"/>
            </a:lvl8pPr>
            <a:lvl9pPr marL="4032138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57" y="4602496"/>
            <a:ext cx="4264576" cy="676957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3317" y="3088748"/>
            <a:ext cx="4285579" cy="1513748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4017" indent="0">
              <a:buNone/>
              <a:defRPr sz="2205" b="1"/>
            </a:lvl2pPr>
            <a:lvl3pPr marL="1008035" indent="0">
              <a:buNone/>
              <a:defRPr sz="1984" b="1"/>
            </a:lvl3pPr>
            <a:lvl4pPr marL="1512052" indent="0">
              <a:buNone/>
              <a:defRPr sz="1764" b="1"/>
            </a:lvl4pPr>
            <a:lvl5pPr marL="2016069" indent="0">
              <a:buNone/>
              <a:defRPr sz="1764" b="1"/>
            </a:lvl5pPr>
            <a:lvl6pPr marL="2520086" indent="0">
              <a:buNone/>
              <a:defRPr sz="1764" b="1"/>
            </a:lvl6pPr>
            <a:lvl7pPr marL="3024104" indent="0">
              <a:buNone/>
              <a:defRPr sz="1764" b="1"/>
            </a:lvl7pPr>
            <a:lvl8pPr marL="3528121" indent="0">
              <a:buNone/>
              <a:defRPr sz="1764" b="1"/>
            </a:lvl8pPr>
            <a:lvl9pPr marL="4032138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3317" y="4602496"/>
            <a:ext cx="4285579" cy="676957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DE402-7480-4F3A-8D53-CB9103F24B68}" type="datetimeFigureOut">
              <a:rPr lang="en-CA" smtClean="0"/>
              <a:t>2026-08-27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1CE62-A569-420F-A4F5-B4EEB938B56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93444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DE402-7480-4F3A-8D53-CB9103F24B68}" type="datetimeFigureOut">
              <a:rPr lang="en-CA" smtClean="0"/>
              <a:t>2026-08-27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1CE62-A569-420F-A4F5-B4EEB938B56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735489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DE402-7480-4F3A-8D53-CB9103F24B68}" type="datetimeFigureOut">
              <a:rPr lang="en-CA" smtClean="0"/>
              <a:t>2026-08-27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1CE62-A569-420F-A4F5-B4EEB938B56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39586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4356" y="839999"/>
            <a:ext cx="3251264" cy="2939997"/>
          </a:xfrm>
        </p:spPr>
        <p:txBody>
          <a:bodyPr anchor="b"/>
          <a:lstStyle>
            <a:lvl1pPr>
              <a:defRPr sz="352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579" y="1814168"/>
            <a:ext cx="5103316" cy="8954158"/>
          </a:xfrm>
        </p:spPr>
        <p:txBody>
          <a:bodyPr/>
          <a:lstStyle>
            <a:lvl1pPr>
              <a:defRPr sz="3528"/>
            </a:lvl1pPr>
            <a:lvl2pPr>
              <a:defRPr sz="3087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4356" y="3779996"/>
            <a:ext cx="3251264" cy="7002911"/>
          </a:xfrm>
        </p:spPr>
        <p:txBody>
          <a:bodyPr/>
          <a:lstStyle>
            <a:lvl1pPr marL="0" indent="0">
              <a:buNone/>
              <a:defRPr sz="1764"/>
            </a:lvl1pPr>
            <a:lvl2pPr marL="504017" indent="0">
              <a:buNone/>
              <a:defRPr sz="1543"/>
            </a:lvl2pPr>
            <a:lvl3pPr marL="1008035" indent="0">
              <a:buNone/>
              <a:defRPr sz="1323"/>
            </a:lvl3pPr>
            <a:lvl4pPr marL="1512052" indent="0">
              <a:buNone/>
              <a:defRPr sz="1102"/>
            </a:lvl4pPr>
            <a:lvl5pPr marL="2016069" indent="0">
              <a:buNone/>
              <a:defRPr sz="1102"/>
            </a:lvl5pPr>
            <a:lvl6pPr marL="2520086" indent="0">
              <a:buNone/>
              <a:defRPr sz="1102"/>
            </a:lvl6pPr>
            <a:lvl7pPr marL="3024104" indent="0">
              <a:buNone/>
              <a:defRPr sz="1102"/>
            </a:lvl7pPr>
            <a:lvl8pPr marL="3528121" indent="0">
              <a:buNone/>
              <a:defRPr sz="1102"/>
            </a:lvl8pPr>
            <a:lvl9pPr marL="4032138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DE402-7480-4F3A-8D53-CB9103F24B68}" type="datetimeFigureOut">
              <a:rPr lang="en-CA" smtClean="0"/>
              <a:t>2026-08-27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1CE62-A569-420F-A4F5-B4EEB938B56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3211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4356" y="839999"/>
            <a:ext cx="3251264" cy="2939997"/>
          </a:xfrm>
        </p:spPr>
        <p:txBody>
          <a:bodyPr anchor="b"/>
          <a:lstStyle>
            <a:lvl1pPr>
              <a:defRPr sz="352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85579" y="1814168"/>
            <a:ext cx="5103316" cy="8954158"/>
          </a:xfrm>
        </p:spPr>
        <p:txBody>
          <a:bodyPr anchor="t"/>
          <a:lstStyle>
            <a:lvl1pPr marL="0" indent="0">
              <a:buNone/>
              <a:defRPr sz="3528"/>
            </a:lvl1pPr>
            <a:lvl2pPr marL="504017" indent="0">
              <a:buNone/>
              <a:defRPr sz="3087"/>
            </a:lvl2pPr>
            <a:lvl3pPr marL="1008035" indent="0">
              <a:buNone/>
              <a:defRPr sz="2646"/>
            </a:lvl3pPr>
            <a:lvl4pPr marL="1512052" indent="0">
              <a:buNone/>
              <a:defRPr sz="2205"/>
            </a:lvl4pPr>
            <a:lvl5pPr marL="2016069" indent="0">
              <a:buNone/>
              <a:defRPr sz="2205"/>
            </a:lvl5pPr>
            <a:lvl6pPr marL="2520086" indent="0">
              <a:buNone/>
              <a:defRPr sz="2205"/>
            </a:lvl6pPr>
            <a:lvl7pPr marL="3024104" indent="0">
              <a:buNone/>
              <a:defRPr sz="2205"/>
            </a:lvl7pPr>
            <a:lvl8pPr marL="3528121" indent="0">
              <a:buNone/>
              <a:defRPr sz="2205"/>
            </a:lvl8pPr>
            <a:lvl9pPr marL="4032138" indent="0">
              <a:buNone/>
              <a:defRPr sz="220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4356" y="3779996"/>
            <a:ext cx="3251264" cy="7002911"/>
          </a:xfrm>
        </p:spPr>
        <p:txBody>
          <a:bodyPr/>
          <a:lstStyle>
            <a:lvl1pPr marL="0" indent="0">
              <a:buNone/>
              <a:defRPr sz="1764"/>
            </a:lvl1pPr>
            <a:lvl2pPr marL="504017" indent="0">
              <a:buNone/>
              <a:defRPr sz="1543"/>
            </a:lvl2pPr>
            <a:lvl3pPr marL="1008035" indent="0">
              <a:buNone/>
              <a:defRPr sz="1323"/>
            </a:lvl3pPr>
            <a:lvl4pPr marL="1512052" indent="0">
              <a:buNone/>
              <a:defRPr sz="1102"/>
            </a:lvl4pPr>
            <a:lvl5pPr marL="2016069" indent="0">
              <a:buNone/>
              <a:defRPr sz="1102"/>
            </a:lvl5pPr>
            <a:lvl6pPr marL="2520086" indent="0">
              <a:buNone/>
              <a:defRPr sz="1102"/>
            </a:lvl6pPr>
            <a:lvl7pPr marL="3024104" indent="0">
              <a:buNone/>
              <a:defRPr sz="1102"/>
            </a:lvl7pPr>
            <a:lvl8pPr marL="3528121" indent="0">
              <a:buNone/>
              <a:defRPr sz="1102"/>
            </a:lvl8pPr>
            <a:lvl9pPr marL="4032138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DE402-7480-4F3A-8D53-CB9103F24B68}" type="datetimeFigureOut">
              <a:rPr lang="en-CA" smtClean="0"/>
              <a:t>2026-08-27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1CE62-A569-420F-A4F5-B4EEB938B56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76994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DE402-7480-4F3A-8D53-CB9103F24B68}" type="datetimeFigureOut">
              <a:rPr lang="en-CA" smtClean="0"/>
              <a:t>2026-08-27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1CE62-A569-420F-A4F5-B4EEB938B56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48911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13948" y="670833"/>
            <a:ext cx="2173635" cy="1067790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3044" y="670833"/>
            <a:ext cx="6394896" cy="106779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DE402-7480-4F3A-8D53-CB9103F24B68}" type="datetimeFigureOut">
              <a:rPr lang="en-CA" smtClean="0"/>
              <a:t>2026-08-27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1CE62-A569-420F-A4F5-B4EEB938B56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953114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CEDE402-7480-4F3A-8D53-CB9103F24B68}" type="datetimeFigureOut">
              <a:rPr lang="en-CA" smtClean="0"/>
              <a:t>2026-08-27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7F1CE62-A569-420F-A4F5-B4EEB938B56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67688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8035" rtl="0" eaLnBrk="1" latinLnBrk="0" hangingPunct="1">
        <a:lnSpc>
          <a:spcPct val="90000"/>
        </a:lnSpc>
        <a:spcBef>
          <a:spcPct val="0"/>
        </a:spcBef>
        <a:buNone/>
        <a:defRPr sz="485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2009" indent="-252009" algn="l" defTabSz="1008035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7" kern="1200">
          <a:solidFill>
            <a:schemeClr val="tx1"/>
          </a:solidFill>
          <a:latin typeface="+mn-lt"/>
          <a:ea typeface="+mn-ea"/>
          <a:cs typeface="+mn-cs"/>
        </a:defRPr>
      </a:lvl1pPr>
      <a:lvl2pPr marL="756026" indent="-252009" algn="l" defTabSz="1008035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60043" indent="-252009" algn="l" defTabSz="1008035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4060" indent="-252009" algn="l" defTabSz="1008035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8078" indent="-252009" algn="l" defTabSz="1008035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2095" indent="-252009" algn="l" defTabSz="1008035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6112" indent="-252009" algn="l" defTabSz="1008035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80130" indent="-252009" algn="l" defTabSz="1008035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4147" indent="-252009" algn="l" defTabSz="1008035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803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4017" algn="l" defTabSz="100803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8035" algn="l" defTabSz="100803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2052" algn="l" defTabSz="100803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6069" algn="l" defTabSz="100803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20086" algn="l" defTabSz="100803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4104" algn="l" defTabSz="100803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8121" algn="l" defTabSz="100803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2138" algn="l" defTabSz="100803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EFED204-7D16-9C81-D98D-00A886183984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" y="0"/>
            <a:ext cx="10079990" cy="1259998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7292CB4-2CFA-70EE-69D9-6FFAF36CB83C}"/>
              </a:ext>
            </a:extLst>
          </p:cNvPr>
          <p:cNvSpPr txBox="1"/>
          <p:nvPr/>
        </p:nvSpPr>
        <p:spPr>
          <a:xfrm>
            <a:off x="2454275" y="10554385"/>
            <a:ext cx="517207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buNone/>
            </a:pPr>
            <a:r>
              <a:rPr lang="en-CA" sz="3600" b="1" i="0" dirty="0">
                <a:solidFill>
                  <a:srgbClr val="FFE301"/>
                </a:solidFill>
                <a:effectLst/>
              </a:rPr>
              <a:t>[Center Name]</a:t>
            </a:r>
            <a:endParaRPr lang="en-CA" sz="3600" b="1" dirty="0">
              <a:effectLst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ACAF79C-101D-7338-DAA1-2DD321937138}"/>
              </a:ext>
            </a:extLst>
          </p:cNvPr>
          <p:cNvSpPr txBox="1"/>
          <p:nvPr/>
        </p:nvSpPr>
        <p:spPr>
          <a:xfrm>
            <a:off x="2504931" y="4585420"/>
            <a:ext cx="507076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buNone/>
            </a:pPr>
            <a:r>
              <a:rPr lang="en-CA" sz="3000" b="0" i="0" dirty="0">
                <a:solidFill>
                  <a:srgbClr val="254486"/>
                </a:solidFill>
                <a:effectLst/>
              </a:rPr>
              <a:t>[Enter testimonial here]</a:t>
            </a:r>
            <a:endParaRPr lang="en-CA" sz="3000" dirty="0">
              <a:solidFill>
                <a:srgbClr val="254486"/>
              </a:solidFill>
              <a:effectLst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6A714AB-6D3A-39FC-3311-8ED51CEB6400}"/>
              </a:ext>
            </a:extLst>
          </p:cNvPr>
          <p:cNvSpPr txBox="1"/>
          <p:nvPr/>
        </p:nvSpPr>
        <p:spPr>
          <a:xfrm>
            <a:off x="2504931" y="9607453"/>
            <a:ext cx="5070762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buNone/>
            </a:pPr>
            <a:r>
              <a:rPr lang="en-CA" sz="5200" b="1" i="0" dirty="0">
                <a:solidFill>
                  <a:srgbClr val="FFFFFF"/>
                </a:solidFill>
                <a:effectLst/>
              </a:rPr>
              <a:t>[Parent’s Name]</a:t>
            </a:r>
            <a:endParaRPr lang="en-CA" sz="5200" b="1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45212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6B5D0014B573418FF57C1D865C8F02" ma:contentTypeVersion="15" ma:contentTypeDescription="Create a new document." ma:contentTypeScope="" ma:versionID="ce9c80a350f0212c9f3781f2c676713f">
  <xsd:schema xmlns:xsd="http://www.w3.org/2001/XMLSchema" xmlns:xs="http://www.w3.org/2001/XMLSchema" xmlns:p="http://schemas.microsoft.com/office/2006/metadata/properties" xmlns:ns2="4ee7b995-e889-4274-a63c-d7c1939da09c" xmlns:ns3="d562fdb1-5ae8-4d83-96a5-7e987af68d22" xmlns:ns4="25767563-c510-42ff-9d01-34d05f8aab65" targetNamespace="http://schemas.microsoft.com/office/2006/metadata/properties" ma:root="true" ma:fieldsID="c0267a9a8c1de4338a62bff7f1961bb1" ns2:_="" ns3:_="" ns4:_="">
    <xsd:import namespace="4ee7b995-e889-4274-a63c-d7c1939da09c"/>
    <xsd:import namespace="d562fdb1-5ae8-4d83-96a5-7e987af68d22"/>
    <xsd:import namespace="25767563-c510-42ff-9d01-34d05f8aab6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lcf76f155ced4ddcb4097134ff3c332f" minOccurs="0"/>
                <xsd:element ref="ns4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e7b995-e889-4274-a63c-d7c1939da09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62fdb1-5ae8-4d83-96a5-7e987af68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f906f6d8-a681-4778-bebc-7b544b762cf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767563-c510-42ff-9d01-34d05f8aab65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6c079710-5c82-48cb-b031-cb530b156339}" ma:internalName="TaxCatchAll" ma:showField="CatchAllData" ma:web="25767563-c510-42ff-9d01-34d05f8aab6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562fdb1-5ae8-4d83-96a5-7e987af68d22">
      <Terms xmlns="http://schemas.microsoft.com/office/infopath/2007/PartnerControls"/>
    </lcf76f155ced4ddcb4097134ff3c332f>
    <TaxCatchAll xmlns="25767563-c510-42ff-9d01-34d05f8aab65" xsi:nil="true"/>
  </documentManagement>
</p:properties>
</file>

<file path=customXml/itemProps1.xml><?xml version="1.0" encoding="utf-8"?>
<ds:datastoreItem xmlns:ds="http://schemas.openxmlformats.org/officeDocument/2006/customXml" ds:itemID="{3CF30F0B-CD97-4D13-B11B-8A10893E80A7}"/>
</file>

<file path=customXml/itemProps2.xml><?xml version="1.0" encoding="utf-8"?>
<ds:datastoreItem xmlns:ds="http://schemas.openxmlformats.org/officeDocument/2006/customXml" ds:itemID="{39810119-4DD4-402B-8D02-7DBDCADBADA0}"/>
</file>

<file path=customXml/itemProps3.xml><?xml version="1.0" encoding="utf-8"?>
<ds:datastoreItem xmlns:ds="http://schemas.openxmlformats.org/officeDocument/2006/customXml" ds:itemID="{2566FC2C-185E-41E1-AEF8-64020EA30C5A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13</Words>
  <Application>Microsoft Office PowerPoint</Application>
  <PresentationFormat>Custom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Sayli Sutar</dc:creator>
  <cp:lastModifiedBy>Sayli Sutar</cp:lastModifiedBy>
  <cp:revision>1</cp:revision>
  <dcterms:created xsi:type="dcterms:W3CDTF">2026-08-27T14:59:31Z</dcterms:created>
  <dcterms:modified xsi:type="dcterms:W3CDTF">2026-08-27T15:00:50Z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0x0101000F6B5D0014B573418FF57C1D865C8F02</vt:lpwstr>
  </property>
</Properties>
</file>