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F36820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F368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5448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5448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54486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5448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