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i3ziGbQTUdQlZx4kQhqiC8KxK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37361" y="2060325"/>
            <a:ext cx="21192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7BB2B9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2600">
              <a:solidFill>
                <a:srgbClr val="7BB2B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142600" y="3223275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505456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 </a:t>
            </a:r>
            <a:endParaRPr b="1" sz="1500">
              <a:solidFill>
                <a:srgbClr val="50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147334" y="4071759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505456"/>
                </a:solidFill>
                <a:latin typeface="Calibri"/>
                <a:ea typeface="Calibri"/>
                <a:cs typeface="Calibri"/>
                <a:sym typeface="Calibri"/>
              </a:rPr>
              <a:t>Enter Perks &amp; Additional Text Here</a:t>
            </a:r>
            <a:endParaRPr b="1" sz="1500">
              <a:solidFill>
                <a:srgbClr val="50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