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B3BA"/>
    <a:srgbClr val="7BB2B9"/>
    <a:srgbClr val="B9B9B9"/>
    <a:srgbClr val="384574"/>
    <a:srgbClr val="62A437"/>
    <a:srgbClr val="36A9E0"/>
    <a:srgbClr val="E6334A"/>
    <a:srgbClr val="64A8BF"/>
    <a:srgbClr val="2B7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6D34F4-16BF-4E8C-B148-E0A682544037}" v="8" dt="2026-08-25T18:27:13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25T18:27:13.262" v="11"/>
      <pc:docMkLst>
        <pc:docMk/>
      </pc:docMkLst>
      <pc:sldChg chg="modSp mod setBg">
        <pc:chgData name="Tatyani Rouse" userId="5bffbf02-bba0-4d62-9ab0-94fe36e7c668" providerId="ADAL" clId="{8AAA4DF2-AF5B-43AB-951E-4C7EA71A9B4F}" dt="2026-08-25T18:27:13.262" v="11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26:55.628" v="4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27:00.762" v="5" actId="207"/>
          <ac:spMkLst>
            <pc:docMk/>
            <pc:sldMk cId="978474782" sldId="256"/>
            <ac:spMk id="6" creationId="{511C3D3C-900C-B22C-BFFC-AF3C16A78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BB3BA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7BB3BA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18304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BB3BA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7BB3BA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4</Words>
  <Application>Microsoft Office PowerPoint</Application>
  <PresentationFormat>Letter Paper (8.5x11 in)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6</cp:revision>
  <dcterms:created xsi:type="dcterms:W3CDTF">2026-08-25T17:05:48Z</dcterms:created>
  <dcterms:modified xsi:type="dcterms:W3CDTF">2026-08-25T18:27:14Z</dcterms:modified>
</cp:coreProperties>
</file>