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4574"/>
    <a:srgbClr val="62A437"/>
    <a:srgbClr val="36A9E0"/>
    <a:srgbClr val="E6334A"/>
    <a:srgbClr val="64A8BF"/>
    <a:srgbClr val="2B7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52025DF-795E-406F-B188-E8DB10A69E8F}" v="8" dt="2026-08-25T18:25:59.8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24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tyani Rouse" userId="5bffbf02-bba0-4d62-9ab0-94fe36e7c668" providerId="ADAL" clId="{8AAA4DF2-AF5B-43AB-951E-4C7EA71A9B4F}"/>
    <pc:docChg chg="modSld">
      <pc:chgData name="Tatyani Rouse" userId="5bffbf02-bba0-4d62-9ab0-94fe36e7c668" providerId="ADAL" clId="{8AAA4DF2-AF5B-43AB-951E-4C7EA71A9B4F}" dt="2026-08-25T18:25:59.884" v="9"/>
      <pc:docMkLst>
        <pc:docMk/>
      </pc:docMkLst>
      <pc:sldChg chg="modSp mod setBg">
        <pc:chgData name="Tatyani Rouse" userId="5bffbf02-bba0-4d62-9ab0-94fe36e7c668" providerId="ADAL" clId="{8AAA4DF2-AF5B-43AB-951E-4C7EA71A9B4F}" dt="2026-08-25T18:25:59.884" v="9"/>
        <pc:sldMkLst>
          <pc:docMk/>
          <pc:sldMk cId="978474782" sldId="256"/>
        </pc:sldMkLst>
        <pc:spChg chg="mod">
          <ac:chgData name="Tatyani Rouse" userId="5bffbf02-bba0-4d62-9ab0-94fe36e7c668" providerId="ADAL" clId="{8AAA4DF2-AF5B-43AB-951E-4C7EA71A9B4F}" dt="2026-08-25T18:25:38.710" v="2" actId="207"/>
          <ac:spMkLst>
            <pc:docMk/>
            <pc:sldMk cId="978474782" sldId="256"/>
            <ac:spMk id="4" creationId="{C549617A-F121-8926-D34C-252EB84266BB}"/>
          </ac:spMkLst>
        </pc:spChg>
        <pc:spChg chg="mod">
          <ac:chgData name="Tatyani Rouse" userId="5bffbf02-bba0-4d62-9ab0-94fe36e7c668" providerId="ADAL" clId="{8AAA4DF2-AF5B-43AB-951E-4C7EA71A9B4F}" dt="2026-08-25T18:25:43.577" v="3" actId="207"/>
          <ac:spMkLst>
            <pc:docMk/>
            <pc:sldMk cId="978474782" sldId="256"/>
            <ac:spMk id="6" creationId="{511C3D3C-900C-B22C-BFFC-AF3C16A787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33761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144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1468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7989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4211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3779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6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699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278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0947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7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4E1A60-8CF8-4B55-BD63-F761C686D5F3}" type="datetimeFigureOut">
              <a:rPr lang="en-CA" smtClean="0"/>
              <a:t>2026-08-25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3C1E5B-FAAB-4B14-BA62-B5D49EACD2C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98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549617A-F121-8926-D34C-252EB84266B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3584448"/>
            <a:ext cx="6571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384574"/>
                </a:solidFill>
                <a:latin typeface="Aptos Black" panose="020B0004020202020204" pitchFamily="34" charset="0"/>
              </a:rPr>
              <a:t>Center Name</a:t>
            </a:r>
            <a:endParaRPr lang="en-CA" sz="4000" dirty="0">
              <a:solidFill>
                <a:srgbClr val="384574"/>
              </a:solidFill>
              <a:latin typeface="Aptos Black" panose="020B00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1C3D3C-900C-B22C-BFFC-AF3C16A787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43256" y="4718304"/>
            <a:ext cx="6571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384574"/>
                </a:solidFill>
                <a:latin typeface="Aptos Black" panose="020B0004020202020204" pitchFamily="34" charset="0"/>
              </a:rPr>
              <a:t>Company Name</a:t>
            </a:r>
            <a:endParaRPr lang="en-CA" sz="2400" dirty="0">
              <a:solidFill>
                <a:srgbClr val="384574"/>
              </a:solidFill>
              <a:latin typeface="Aptos Black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74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</TotalTime>
  <Words>4</Words>
  <Application>Microsoft Office PowerPoint</Application>
  <PresentationFormat>Letter Paper (8.5x11 in)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Black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Tatyani Rouse</dc:creator>
  <cp:lastModifiedBy>Tatyani Rouse</cp:lastModifiedBy>
  <cp:revision>5</cp:revision>
  <dcterms:created xsi:type="dcterms:W3CDTF">2026-08-25T17:05:48Z</dcterms:created>
  <dcterms:modified xsi:type="dcterms:W3CDTF">2026-08-25T18:26:00Z</dcterms:modified>
</cp:coreProperties>
</file>