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ipXIrueHHzMpID0Pp8OI5xCrJE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663870" y="4251611"/>
            <a:ext cx="293468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Enter Activity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37361" y="2060325"/>
            <a:ext cx="2119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AC4171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2600">
              <a:solidFill>
                <a:srgbClr val="AC417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42600" y="3223275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 </a:t>
            </a:r>
            <a:endParaRPr b="1" sz="15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147334" y="4071759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Enter Perks &amp; Additional Text Here</a:t>
            </a:r>
            <a:endParaRPr b="1" sz="15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