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66298" y="4186202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A53165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A531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737702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155775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