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7qKMj+F5HGJFUjLxAYy7kNUgw6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BirchAcademy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" y="0"/>
            <a:ext cx="7770114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474986" y="2405257"/>
            <a:ext cx="302254" cy="302254"/>
          </a:xfrm>
          <a:custGeom>
            <a:rect b="b" l="l" r="r" t="t"/>
            <a:pathLst>
              <a:path extrusionOk="0" h="302254" w="302254">
                <a:moveTo>
                  <a:pt x="0" y="0"/>
                </a:moveTo>
                <a:lnTo>
                  <a:pt x="302254" y="0"/>
                </a:lnTo>
                <a:lnTo>
                  <a:pt x="302254" y="302254"/>
                </a:lnTo>
                <a:lnTo>
                  <a:pt x="0" y="302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474986" y="1831586"/>
            <a:ext cx="302254" cy="316496"/>
          </a:xfrm>
          <a:custGeom>
            <a:rect b="b" l="l" r="r" t="t"/>
            <a:pathLst>
              <a:path extrusionOk="0" h="316496" w="302254">
                <a:moveTo>
                  <a:pt x="0" y="0"/>
                </a:moveTo>
                <a:lnTo>
                  <a:pt x="302254" y="0"/>
                </a:lnTo>
                <a:lnTo>
                  <a:pt x="302254" y="316496"/>
                </a:lnTo>
                <a:lnTo>
                  <a:pt x="0" y="316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497601" y="2964686"/>
            <a:ext cx="257025" cy="374536"/>
          </a:xfrm>
          <a:custGeom>
            <a:rect b="b" l="l" r="r" t="t"/>
            <a:pathLst>
              <a:path extrusionOk="0" h="374536" w="257025">
                <a:moveTo>
                  <a:pt x="0" y="0"/>
                </a:moveTo>
                <a:lnTo>
                  <a:pt x="257025" y="0"/>
                </a:lnTo>
                <a:lnTo>
                  <a:pt x="257025" y="374535"/>
                </a:lnTo>
                <a:lnTo>
                  <a:pt x="0" y="374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066800" y="1860162"/>
            <a:ext cx="250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Date of event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066800" y="2416357"/>
            <a:ext cx="396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0:00 AM/PM - 0:00 AM/PM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66800" y="2964686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i="0" lang="en-US" sz="1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Center Name &amp; Center Address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125186" y="632264"/>
            <a:ext cx="39696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i="0" lang="en-US" sz="24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9033" y="4588880"/>
            <a:ext cx="4959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9"/>
              <a:buFont typeface="Arial"/>
              <a:buNone/>
            </a:pPr>
            <a:r>
              <a:rPr b="1" i="0" lang="en-US" sz="1999" u="none" cap="none" strike="noStrike">
                <a:solidFill>
                  <a:srgbClr val="277C1D"/>
                </a:solidFill>
                <a:latin typeface="Calibri"/>
                <a:ea typeface="Calibri"/>
                <a:cs typeface="Calibri"/>
                <a:sym typeface="Calibri"/>
              </a:rPr>
              <a:t>Add Details</a:t>
            </a:r>
            <a:endParaRPr b="1" i="0" sz="1400" u="none" cap="none" strike="noStrike">
              <a:solidFill>
                <a:srgbClr val="277C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Kavi Sid</dc:creator>
</cp:coreProperties>
</file>