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A437"/>
    <a:srgbClr val="36A9E0"/>
    <a:srgbClr val="E6334A"/>
    <a:srgbClr val="64A8BF"/>
    <a:srgbClr val="2B7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234967-604B-41F3-B9DC-BA1A38307769}" v="2" dt="2026-08-25T18:24:16.3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modSld">
      <pc:chgData name="Tatyani Rouse" userId="5bffbf02-bba0-4d62-9ab0-94fe36e7c668" providerId="ADAL" clId="{8AAA4DF2-AF5B-43AB-951E-4C7EA71A9B4F}" dt="2026-08-25T18:24:30.757" v="3" actId="207"/>
      <pc:docMkLst>
        <pc:docMk/>
      </pc:docMkLst>
      <pc:sldChg chg="modSp mod setBg">
        <pc:chgData name="Tatyani Rouse" userId="5bffbf02-bba0-4d62-9ab0-94fe36e7c668" providerId="ADAL" clId="{8AAA4DF2-AF5B-43AB-951E-4C7EA71A9B4F}" dt="2026-08-25T18:24:30.757" v="3" actId="207"/>
        <pc:sldMkLst>
          <pc:docMk/>
          <pc:sldMk cId="978474782" sldId="256"/>
        </pc:sldMkLst>
        <pc:spChg chg="mod">
          <ac:chgData name="Tatyani Rouse" userId="5bffbf02-bba0-4d62-9ab0-94fe36e7c668" providerId="ADAL" clId="{8AAA4DF2-AF5B-43AB-951E-4C7EA71A9B4F}" dt="2026-08-25T18:24:25.741" v="2" actId="207"/>
          <ac:spMkLst>
            <pc:docMk/>
            <pc:sldMk cId="978474782" sldId="256"/>
            <ac:spMk id="4" creationId="{C549617A-F121-8926-D34C-252EB84266BB}"/>
          </ac:spMkLst>
        </pc:spChg>
        <pc:spChg chg="mod">
          <ac:chgData name="Tatyani Rouse" userId="5bffbf02-bba0-4d62-9ab0-94fe36e7c668" providerId="ADAL" clId="{8AAA4DF2-AF5B-43AB-951E-4C7EA71A9B4F}" dt="2026-08-25T18:24:30.757" v="3" actId="207"/>
          <ac:spMkLst>
            <pc:docMk/>
            <pc:sldMk cId="978474782" sldId="256"/>
            <ac:spMk id="6" creationId="{511C3D3C-900C-B22C-BFFC-AF3C16A787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76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44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46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98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421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79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6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27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9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9617A-F121-8926-D34C-252EB84266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3584448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62A437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62A437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C3D3C-900C-B22C-BFFC-AF3C16A787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4718304"/>
            <a:ext cx="657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62A437"/>
                </a:solidFill>
                <a:latin typeface="Aptos Black" panose="020B0004020202020204" pitchFamily="34" charset="0"/>
              </a:rPr>
              <a:t>Company Name</a:t>
            </a:r>
            <a:endParaRPr lang="en-CA" sz="2400" dirty="0">
              <a:solidFill>
                <a:srgbClr val="62A437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7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4</Words>
  <Application>Microsoft Office PowerPoint</Application>
  <PresentationFormat>Letter Paper (8.5x11 in)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Black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4</cp:revision>
  <dcterms:created xsi:type="dcterms:W3CDTF">2026-08-25T17:05:48Z</dcterms:created>
  <dcterms:modified xsi:type="dcterms:W3CDTF">2026-08-25T18:24:33Z</dcterms:modified>
</cp:coreProperties>
</file>