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347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569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123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3312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7018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952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794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25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5534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157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90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377BE1-77B2-4BCD-A8A4-DD76083D7F5E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B3C7DF-2C32-4FC2-A0FE-3AB09025CAD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036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017913-11BF-4587-F7CF-6B67CA55BA6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7E42DA-7A07-676D-452A-C51BB5E2DA05}"/>
              </a:ext>
            </a:extLst>
          </p:cNvPr>
          <p:cNvSpPr txBox="1"/>
          <p:nvPr/>
        </p:nvSpPr>
        <p:spPr>
          <a:xfrm>
            <a:off x="2501900" y="4380726"/>
            <a:ext cx="50768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000" b="0" i="0" dirty="0">
                <a:solidFill>
                  <a:srgbClr val="58585A"/>
                </a:solidFill>
                <a:effectLst/>
                <a:latin typeface="Century Gothic" panose="020B0502020202020204" pitchFamily="34" charset="0"/>
              </a:rPr>
              <a:t>[Enter testimonial here]</a:t>
            </a:r>
            <a:endParaRPr lang="en-CA" sz="30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F367B-BB29-CB7E-3566-1A8F0AE16410}"/>
              </a:ext>
            </a:extLst>
          </p:cNvPr>
          <p:cNvSpPr txBox="1"/>
          <p:nvPr/>
        </p:nvSpPr>
        <p:spPr>
          <a:xfrm>
            <a:off x="1970159" y="9628749"/>
            <a:ext cx="61403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0" i="0" dirty="0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[Parent’s Name]</a:t>
            </a:r>
            <a:endParaRPr lang="en-CA" sz="520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9D56DC-8144-3E31-5C9C-BF73C0D814FC}"/>
              </a:ext>
            </a:extLst>
          </p:cNvPr>
          <p:cNvSpPr txBox="1"/>
          <p:nvPr/>
        </p:nvSpPr>
        <p:spPr>
          <a:xfrm>
            <a:off x="2504931" y="10521301"/>
            <a:ext cx="507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0" i="0" dirty="0">
                <a:solidFill>
                  <a:srgbClr val="FBB515"/>
                </a:solidFill>
                <a:effectLst/>
                <a:latin typeface="Century Gothic" panose="020B0502020202020204" pitchFamily="34" charset="0"/>
              </a:rPr>
              <a:t>[Center Name]</a:t>
            </a:r>
            <a:endParaRPr lang="en-CA" sz="3600" dirty="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251C68-4BBD-EDEE-2929-F45731CF3C5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B396F06-9B69-4F02-3679-C4A9563535B0}"/>
              </a:ext>
            </a:extLst>
          </p:cNvPr>
          <p:cNvSpPr txBox="1"/>
          <p:nvPr/>
        </p:nvSpPr>
        <p:spPr>
          <a:xfrm>
            <a:off x="2454274" y="4380726"/>
            <a:ext cx="51720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000" i="0" dirty="0">
                <a:solidFill>
                  <a:srgbClr val="000500"/>
                </a:solidFill>
                <a:effectLst/>
                <a:latin typeface="Raleway" pitchFamily="2" charset="0"/>
              </a:rPr>
              <a:t>[Enter testimonial here]</a:t>
            </a:r>
            <a:endParaRPr lang="en-CA" sz="3000" dirty="0">
              <a:effectLst/>
              <a:latin typeface="Raleway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BC8CB5-6593-138C-73E5-66F8EC5645D1}"/>
              </a:ext>
            </a:extLst>
          </p:cNvPr>
          <p:cNvSpPr txBox="1"/>
          <p:nvPr/>
        </p:nvSpPr>
        <p:spPr>
          <a:xfrm>
            <a:off x="1970159" y="9628749"/>
            <a:ext cx="61403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1" i="0" dirty="0">
                <a:solidFill>
                  <a:srgbClr val="FFFFFF"/>
                </a:solidFill>
                <a:effectLst/>
                <a:latin typeface="Raleway" pitchFamily="2" charset="0"/>
              </a:rPr>
              <a:t>[Parent’s Name]</a:t>
            </a:r>
            <a:endParaRPr lang="en-CA" sz="5200" b="1" dirty="0">
              <a:effectLst/>
              <a:latin typeface="Raleway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C4D4C0-888A-C506-41FC-AD42D1AE7976}"/>
              </a:ext>
            </a:extLst>
          </p:cNvPr>
          <p:cNvSpPr txBox="1"/>
          <p:nvPr/>
        </p:nvSpPr>
        <p:spPr>
          <a:xfrm>
            <a:off x="2504931" y="10450117"/>
            <a:ext cx="507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rgbClr val="FBB515"/>
                </a:solidFill>
                <a:effectLst/>
                <a:latin typeface="Raleway" pitchFamily="2" charset="0"/>
              </a:rPr>
              <a:t>[Center Name]</a:t>
            </a:r>
            <a:endParaRPr lang="en-CA" sz="3600" b="1" dirty="0">
              <a:effectLst/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236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40F8C7B5-8477-438B-97DE-DE318A7AE943}"/>
</file>

<file path=customXml/itemProps2.xml><?xml version="1.0" encoding="utf-8"?>
<ds:datastoreItem xmlns:ds="http://schemas.openxmlformats.org/officeDocument/2006/customXml" ds:itemID="{AC3FA11A-72F9-4D27-8A41-3550300E8BAA}"/>
</file>

<file path=customXml/itemProps3.xml><?xml version="1.0" encoding="utf-8"?>
<ds:datastoreItem xmlns:ds="http://schemas.openxmlformats.org/officeDocument/2006/customXml" ds:itemID="{CDA3EABF-AEA4-4F7F-A525-F5271133013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Century Gothic</vt:lpstr>
      <vt:lpstr>Raleway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2026-08-27T15:10:25Z</dcterms:created>
  <dcterms:modified xsi:type="dcterms:W3CDTF">2026-08-27T15:11:25Z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