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8000650" cx="95758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TPsvFzE4Dn4r3vg3vSYMxu5Sm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718185" y="2945943"/>
            <a:ext cx="8139430" cy="62668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196975" y="9454516"/>
            <a:ext cx="7181850" cy="4345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sz="2513"/>
            </a:lvl1pPr>
            <a:lvl2pPr lvl="1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sz="2094"/>
            </a:lvl2pPr>
            <a:lvl3pPr lvl="2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sz="1885"/>
            </a:lvl3pPr>
            <a:lvl4pPr lvl="3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4pPr>
            <a:lvl5pPr lvl="4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5pPr>
            <a:lvl6pPr lvl="5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6pPr>
            <a:lvl7pPr lvl="6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7pPr>
            <a:lvl8pPr lvl="7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8pPr>
            <a:lvl9pPr lvl="8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653349" y="4487671"/>
            <a:ext cx="8259128" cy="7487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653349" y="12046282"/>
            <a:ext cx="8259128" cy="3937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rgbClr val="757575"/>
              </a:buClr>
              <a:buSzPts val="2513"/>
              <a:buNone/>
              <a:defRPr sz="2513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2094"/>
              <a:buNone/>
              <a:defRPr sz="2094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885"/>
              <a:buNone/>
              <a:defRPr sz="1885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658336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4847749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659583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659584" y="4412664"/>
            <a:ext cx="405101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659584" y="6575242"/>
            <a:ext cx="405101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4847749" y="4412664"/>
            <a:ext cx="407096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4847749" y="6575242"/>
            <a:ext cx="407096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1388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3351"/>
              <a:buChar char="•"/>
              <a:defRPr sz="3351"/>
            </a:lvl1pPr>
            <a:lvl2pPr indent="-414782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932"/>
              <a:buChar char="•"/>
              <a:defRPr sz="2932"/>
            </a:lvl2pPr>
            <a:lvl3pPr indent="-388176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Char char="•"/>
              <a:defRPr sz="2513"/>
            </a:lvl3pPr>
            <a:lvl4pPr indent="-361569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4pPr>
            <a:lvl5pPr indent="-361569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5pPr>
            <a:lvl6pPr indent="-361569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6pPr>
            <a:lvl7pPr indent="-361569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7pPr>
            <a:lvl8pPr indent="-361569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8pPr>
            <a:lvl9pPr indent="-361569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-922728" y="6372907"/>
            <a:ext cx="11421255" cy="8259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257708" y="7553343"/>
            <a:ext cx="15254730" cy="20647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-3931704" y="5548410"/>
            <a:ext cx="15254730" cy="6074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8"/>
              <a:buFont typeface="Play"/>
              <a:buNone/>
              <a:defRPr b="0" i="0" sz="4608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4782" lvl="0" marL="457200" marR="0" rtl="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932"/>
              <a:buFont typeface="Arial"/>
              <a:buChar char="•"/>
              <a:defRPr b="0" i="0" sz="293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8175" lvl="1" marL="914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Font typeface="Arial"/>
              <a:buChar char="•"/>
              <a:defRPr b="0" i="0" sz="25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569" lvl="2" marL="1371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Font typeface="Arial"/>
              <a:buChar char="•"/>
              <a:defRPr b="0" i="0" sz="209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8298" lvl="3" marL="1828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8298" lvl="4" marL="22860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8298" lvl="5" marL="27432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8298" lvl="6" marL="3200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8297" lvl="7" marL="3657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8297" lvl="8" marL="4114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94424" y="4354959"/>
            <a:ext cx="803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800"/>
              </a:spcBef>
              <a:spcAft>
                <a:spcPts val="3800"/>
              </a:spcAft>
              <a:buNone/>
            </a:pPr>
            <a:r>
              <a:rPr b="1" lang="en-US" sz="6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6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94426" y="5850206"/>
            <a:ext cx="7424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300"/>
              </a:spcBef>
              <a:spcAft>
                <a:spcPts val="3300"/>
              </a:spcAft>
              <a:buNone/>
            </a:pPr>
            <a:r>
              <a:rPr b="1" lang="en-US" sz="4000">
                <a:solidFill>
                  <a:srgbClr val="505456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</a:t>
            </a:r>
            <a:endParaRPr b="1" sz="4000">
              <a:solidFill>
                <a:srgbClr val="5054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22552" y="7268279"/>
            <a:ext cx="8032200" cy="11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505456"/>
                </a:solidFill>
                <a:latin typeface="Calibri"/>
                <a:ea typeface="Calibri"/>
                <a:cs typeface="Calibri"/>
                <a:sym typeface="Calibri"/>
              </a:rPr>
              <a:t>Enter Perks &amp; </a:t>
            </a:r>
            <a:endParaRPr b="1" sz="3900">
              <a:solidFill>
                <a:srgbClr val="50545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3200"/>
              </a:spcAft>
              <a:buNone/>
            </a:pPr>
            <a:r>
              <a:rPr b="1" lang="en-US" sz="3900">
                <a:solidFill>
                  <a:srgbClr val="505456"/>
                </a:solidFill>
                <a:latin typeface="Calibri"/>
                <a:ea typeface="Calibri"/>
                <a:cs typeface="Calibri"/>
                <a:sym typeface="Calibri"/>
              </a:rPr>
              <a:t>Additional Text Here</a:t>
            </a:r>
            <a:endParaRPr b="1" sz="3900">
              <a:solidFill>
                <a:srgbClr val="50545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2026-03-30T19:28:08Z</dcterms:created>
  <dc:creator>Tatyani Rouse</dc:creator>
</cp:coreProperties>
</file>