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10080625" cy="12599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585A"/>
    <a:srgbClr val="254486"/>
    <a:srgbClr val="156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8" d="100"/>
          <a:sy n="38" d="100"/>
        </p:scale>
        <p:origin x="20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062083"/>
            <a:ext cx="8568531" cy="4386662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6617911"/>
            <a:ext cx="7560469" cy="3042080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17" indent="0" algn="ctr">
              <a:buNone/>
              <a:defRPr sz="2205"/>
            </a:lvl2pPr>
            <a:lvl3pPr marL="1008035" indent="0" algn="ctr">
              <a:buNone/>
              <a:defRPr sz="1984"/>
            </a:lvl3pPr>
            <a:lvl4pPr marL="1512052" indent="0" algn="ctr">
              <a:buNone/>
              <a:defRPr sz="1764"/>
            </a:lvl4pPr>
            <a:lvl5pPr marL="2016069" indent="0" algn="ctr">
              <a:buNone/>
              <a:defRPr sz="1764"/>
            </a:lvl5pPr>
            <a:lvl6pPr marL="2520086" indent="0" algn="ctr">
              <a:buNone/>
              <a:defRPr sz="1764"/>
            </a:lvl6pPr>
            <a:lvl7pPr marL="3024104" indent="0" algn="ctr">
              <a:buNone/>
              <a:defRPr sz="1764"/>
            </a:lvl7pPr>
            <a:lvl8pPr marL="3528121" indent="0" algn="ctr">
              <a:buNone/>
              <a:defRPr sz="1764"/>
            </a:lvl8pPr>
            <a:lvl9pPr marL="4032138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969-CCDB-49BE-BCD4-A883FBFA6043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5105-2A43-4F5D-81CC-ED97802289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52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969-CCDB-49BE-BCD4-A883FBFA6043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5105-2A43-4F5D-81CC-ED97802289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848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3141251"/>
            <a:ext cx="8694539" cy="524124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8432079"/>
            <a:ext cx="8694539" cy="275624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4017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8035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205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606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200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4104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812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213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969-CCDB-49BE-BCD4-A883FBFA6043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5105-2A43-4F5D-81CC-ED97802289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5659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969-CCDB-49BE-BCD4-A883FBFA6043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5105-2A43-4F5D-81CC-ED97802289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0373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670836"/>
            <a:ext cx="8694539" cy="24354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3088748"/>
            <a:ext cx="4264576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4602496"/>
            <a:ext cx="4264576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3088748"/>
            <a:ext cx="4285579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4602496"/>
            <a:ext cx="4285579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969-CCDB-49BE-BCD4-A883FBFA6043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5105-2A43-4F5D-81CC-ED97802289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897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969-CCDB-49BE-BCD4-A883FBFA6043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5105-2A43-4F5D-81CC-ED97802289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367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969-CCDB-49BE-BCD4-A883FBFA6043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5105-2A43-4F5D-81CC-ED97802289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8342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814168"/>
            <a:ext cx="5103316" cy="895415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969-CCDB-49BE-BCD4-A883FBFA6043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5105-2A43-4F5D-81CC-ED97802289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918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814168"/>
            <a:ext cx="5103316" cy="8954158"/>
          </a:xfrm>
        </p:spPr>
        <p:txBody>
          <a:bodyPr anchor="t"/>
          <a:lstStyle>
            <a:lvl1pPr marL="0" indent="0">
              <a:buNone/>
              <a:defRPr sz="3528"/>
            </a:lvl1pPr>
            <a:lvl2pPr marL="504017" indent="0">
              <a:buNone/>
              <a:defRPr sz="3087"/>
            </a:lvl2pPr>
            <a:lvl3pPr marL="1008035" indent="0">
              <a:buNone/>
              <a:defRPr sz="2646"/>
            </a:lvl3pPr>
            <a:lvl4pPr marL="1512052" indent="0">
              <a:buNone/>
              <a:defRPr sz="2205"/>
            </a:lvl4pPr>
            <a:lvl5pPr marL="2016069" indent="0">
              <a:buNone/>
              <a:defRPr sz="2205"/>
            </a:lvl5pPr>
            <a:lvl6pPr marL="2520086" indent="0">
              <a:buNone/>
              <a:defRPr sz="2205"/>
            </a:lvl6pPr>
            <a:lvl7pPr marL="3024104" indent="0">
              <a:buNone/>
              <a:defRPr sz="2205"/>
            </a:lvl7pPr>
            <a:lvl8pPr marL="3528121" indent="0">
              <a:buNone/>
              <a:defRPr sz="2205"/>
            </a:lvl8pPr>
            <a:lvl9pPr marL="4032138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969-CCDB-49BE-BCD4-A883FBFA6043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5105-2A43-4F5D-81CC-ED97802289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6979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969-CCDB-49BE-BCD4-A883FBFA6043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5105-2A43-4F5D-81CC-ED97802289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255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670833"/>
            <a:ext cx="2173635" cy="106779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670833"/>
            <a:ext cx="6394896" cy="106779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969-CCDB-49BE-BCD4-A883FBFA6043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5105-2A43-4F5D-81CC-ED97802289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0698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76D969-CCDB-49BE-BCD4-A883FBFA6043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B65105-2A43-4F5D-81CC-ED97802289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7385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8035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9" indent="-252009" algn="l" defTabSz="1008035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26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6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8078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9AE0D6-FD49-5E7C-1733-622E73C897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" y="0"/>
            <a:ext cx="10079990" cy="125999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DE937B-8AA1-EA50-51D7-2429D7D90926}"/>
              </a:ext>
            </a:extLst>
          </p:cNvPr>
          <p:cNvSpPr txBox="1"/>
          <p:nvPr/>
        </p:nvSpPr>
        <p:spPr>
          <a:xfrm>
            <a:off x="2463367" y="678416"/>
            <a:ext cx="51538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5600" b="1" i="0" dirty="0">
                <a:solidFill>
                  <a:srgbClr val="FFFFFF"/>
                </a:solidFill>
                <a:effectLst/>
                <a:latin typeface="Hero "/>
              </a:rPr>
              <a:t>[Parent’s Name]</a:t>
            </a:r>
            <a:endParaRPr lang="en-CA" sz="5600" b="1" dirty="0">
              <a:effectLst/>
              <a:latin typeface="Hero 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8A18D1-0EE9-93F2-D770-0A3E0CA54DDA}"/>
              </a:ext>
            </a:extLst>
          </p:cNvPr>
          <p:cNvSpPr txBox="1"/>
          <p:nvPr/>
        </p:nvSpPr>
        <p:spPr>
          <a:xfrm>
            <a:off x="2504931" y="1632523"/>
            <a:ext cx="5070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600" b="1" i="0" dirty="0">
                <a:solidFill>
                  <a:srgbClr val="2F597B"/>
                </a:solidFill>
                <a:effectLst/>
              </a:rPr>
              <a:t>[Center Name]</a:t>
            </a:r>
            <a:endParaRPr lang="en-CA" sz="3600" b="1" dirty="0"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A01573-C688-4208-00F3-3FD6A81C7F44}"/>
              </a:ext>
            </a:extLst>
          </p:cNvPr>
          <p:cNvSpPr txBox="1"/>
          <p:nvPr/>
        </p:nvSpPr>
        <p:spPr>
          <a:xfrm>
            <a:off x="2504931" y="6038384"/>
            <a:ext cx="5070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2800" b="0" i="0" dirty="0">
                <a:solidFill>
                  <a:srgbClr val="2F597B"/>
                </a:solidFill>
                <a:effectLst/>
              </a:rPr>
              <a:t>[Enter testimonial here]</a:t>
            </a:r>
            <a:endParaRPr lang="en-CA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48532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6B5D0014B573418FF57C1D865C8F02" ma:contentTypeVersion="15" ma:contentTypeDescription="Create a new document." ma:contentTypeScope="" ma:versionID="ce9c80a350f0212c9f3781f2c676713f">
  <xsd:schema xmlns:xsd="http://www.w3.org/2001/XMLSchema" xmlns:xs="http://www.w3.org/2001/XMLSchema" xmlns:p="http://schemas.microsoft.com/office/2006/metadata/properties" xmlns:ns2="4ee7b995-e889-4274-a63c-d7c1939da09c" xmlns:ns3="d562fdb1-5ae8-4d83-96a5-7e987af68d22" xmlns:ns4="25767563-c510-42ff-9d01-34d05f8aab65" targetNamespace="http://schemas.microsoft.com/office/2006/metadata/properties" ma:root="true" ma:fieldsID="c0267a9a8c1de4338a62bff7f1961bb1" ns2:_="" ns3:_="" ns4:_="">
    <xsd:import namespace="4ee7b995-e889-4274-a63c-d7c1939da09c"/>
    <xsd:import namespace="d562fdb1-5ae8-4d83-96a5-7e987af68d22"/>
    <xsd:import namespace="25767563-c510-42ff-9d01-34d05f8aab6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7b995-e889-4274-a63c-d7c1939da09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2fdb1-5ae8-4d83-96a5-7e987af68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906f6d8-a681-4778-bebc-7b544b762c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767563-c510-42ff-9d01-34d05f8aab6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c079710-5c82-48cb-b031-cb530b156339}" ma:internalName="TaxCatchAll" ma:showField="CatchAllData" ma:web="25767563-c510-42ff-9d01-34d05f8aab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62fdb1-5ae8-4d83-96a5-7e987af68d22">
      <Terms xmlns="http://schemas.microsoft.com/office/infopath/2007/PartnerControls"/>
    </lcf76f155ced4ddcb4097134ff3c332f>
    <TaxCatchAll xmlns="25767563-c510-42ff-9d01-34d05f8aab65" xsi:nil="true"/>
  </documentManagement>
</p:properties>
</file>

<file path=customXml/itemProps1.xml><?xml version="1.0" encoding="utf-8"?>
<ds:datastoreItem xmlns:ds="http://schemas.openxmlformats.org/officeDocument/2006/customXml" ds:itemID="{63C0C483-729D-4AE6-A4EB-E805DB7B5C31}"/>
</file>

<file path=customXml/itemProps2.xml><?xml version="1.0" encoding="utf-8"?>
<ds:datastoreItem xmlns:ds="http://schemas.openxmlformats.org/officeDocument/2006/customXml" ds:itemID="{91F67CE0-FDE4-4537-9533-8895F2566AF2}"/>
</file>

<file path=customXml/itemProps3.xml><?xml version="1.0" encoding="utf-8"?>
<ds:datastoreItem xmlns:ds="http://schemas.openxmlformats.org/officeDocument/2006/customXml" ds:itemID="{BAEA863A-D0E1-4AC3-89AA-F5518D96DA9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1510</TotalTime>
  <Words>13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Hero 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Sayli Sutar</dc:creator>
  <cp:lastModifiedBy>Sayli Sutar</cp:lastModifiedBy>
  <cp:revision>2</cp:revision>
  <dcterms:created xsi:type="dcterms:W3CDTF">2026-08-19T15:50:39Z</dcterms:created>
  <dcterms:modified xsi:type="dcterms:W3CDTF">2026-08-27T15:33:03Z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