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A9E0"/>
    <a:srgbClr val="E6334A"/>
    <a:srgbClr val="64A8BF"/>
    <a:srgbClr val="2B7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760F0B-0FDF-4DB6-971E-8510064BD110}" v="19" dt="2026-08-26T19:12:40.9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undo custSel addSld modSld">
      <pc:chgData name="Tatyani Rouse" userId="5bffbf02-bba0-4d62-9ab0-94fe36e7c668" providerId="ADAL" clId="{8AAA4DF2-AF5B-43AB-951E-4C7EA71A9B4F}" dt="2026-08-26T19:14:24.954" v="118" actId="34135"/>
      <pc:docMkLst>
        <pc:docMk/>
      </pc:docMkLst>
      <pc:sldChg chg="modSp mod setBg">
        <pc:chgData name="Tatyani Rouse" userId="5bffbf02-bba0-4d62-9ab0-94fe36e7c668" providerId="ADAL" clId="{8AAA4DF2-AF5B-43AB-951E-4C7EA71A9B4F}" dt="2026-08-25T18:23:28.469" v="9" actId="207"/>
        <pc:sldMkLst>
          <pc:docMk/>
          <pc:sldMk cId="978474782" sldId="256"/>
        </pc:sldMkLst>
        <pc:spChg chg="mod">
          <ac:chgData name="Tatyani Rouse" userId="5bffbf02-bba0-4d62-9ab0-94fe36e7c668" providerId="ADAL" clId="{8AAA4DF2-AF5B-43AB-951E-4C7EA71A9B4F}" dt="2026-08-25T18:23:24.736" v="8" actId="207"/>
          <ac:spMkLst>
            <pc:docMk/>
            <pc:sldMk cId="978474782" sldId="256"/>
            <ac:spMk id="4" creationId="{C549617A-F121-8926-D34C-252EB84266BB}"/>
          </ac:spMkLst>
        </pc:spChg>
        <pc:spChg chg="mod">
          <ac:chgData name="Tatyani Rouse" userId="5bffbf02-bba0-4d62-9ab0-94fe36e7c668" providerId="ADAL" clId="{8AAA4DF2-AF5B-43AB-951E-4C7EA71A9B4F}" dt="2026-08-25T18:23:28.469" v="9" actId="207"/>
          <ac:spMkLst>
            <pc:docMk/>
            <pc:sldMk cId="978474782" sldId="256"/>
            <ac:spMk id="6" creationId="{511C3D3C-900C-B22C-BFFC-AF3C16A78785}"/>
          </ac:spMkLst>
        </pc:spChg>
      </pc:sldChg>
      <pc:sldChg chg="addSp delSp modSp new mod setBg">
        <pc:chgData name="Tatyani Rouse" userId="5bffbf02-bba0-4d62-9ab0-94fe36e7c668" providerId="ADAL" clId="{8AAA4DF2-AF5B-43AB-951E-4C7EA71A9B4F}" dt="2026-08-26T19:14:24.954" v="118" actId="34135"/>
        <pc:sldMkLst>
          <pc:docMk/>
          <pc:sldMk cId="1542699800" sldId="257"/>
        </pc:sldMkLst>
        <pc:spChg chg="del">
          <ac:chgData name="Tatyani Rouse" userId="5bffbf02-bba0-4d62-9ab0-94fe36e7c668" providerId="ADAL" clId="{8AAA4DF2-AF5B-43AB-951E-4C7EA71A9B4F}" dt="2026-08-26T19:08:10.755" v="11" actId="478"/>
          <ac:spMkLst>
            <pc:docMk/>
            <pc:sldMk cId="1542699800" sldId="257"/>
            <ac:spMk id="2" creationId="{1155D0D5-9344-1F71-4F50-B335CB6B004D}"/>
          </ac:spMkLst>
        </pc:spChg>
        <pc:spChg chg="del">
          <ac:chgData name="Tatyani Rouse" userId="5bffbf02-bba0-4d62-9ab0-94fe36e7c668" providerId="ADAL" clId="{8AAA4DF2-AF5B-43AB-951E-4C7EA71A9B4F}" dt="2026-08-26T19:08:11.546" v="12" actId="478"/>
          <ac:spMkLst>
            <pc:docMk/>
            <pc:sldMk cId="1542699800" sldId="257"/>
            <ac:spMk id="3" creationId="{DCA8CC16-C2E4-A87F-73E4-9BFD133B9CF0}"/>
          </ac:spMkLst>
        </pc:spChg>
        <pc:spChg chg="add mod">
          <ac:chgData name="Tatyani Rouse" userId="5bffbf02-bba0-4d62-9ab0-94fe36e7c668" providerId="ADAL" clId="{8AAA4DF2-AF5B-43AB-951E-4C7EA71A9B4F}" dt="2026-08-26T19:14:24.954" v="118" actId="34135"/>
          <ac:spMkLst>
            <pc:docMk/>
            <pc:sldMk cId="1542699800" sldId="257"/>
            <ac:spMk id="5" creationId="{7621631A-360A-7880-5A69-12CFC5CFD6A2}"/>
          </ac:spMkLst>
        </pc:spChg>
        <pc:spChg chg="add mod">
          <ac:chgData name="Tatyani Rouse" userId="5bffbf02-bba0-4d62-9ab0-94fe36e7c668" providerId="ADAL" clId="{8AAA4DF2-AF5B-43AB-951E-4C7EA71A9B4F}" dt="2026-08-26T19:14:24.954" v="118" actId="34135"/>
          <ac:spMkLst>
            <pc:docMk/>
            <pc:sldMk cId="1542699800" sldId="257"/>
            <ac:spMk id="7" creationId="{8261E917-2417-C178-BA7C-7C9FE1937F72}"/>
          </ac:spMkLst>
        </pc:spChg>
        <pc:spChg chg="add mod">
          <ac:chgData name="Tatyani Rouse" userId="5bffbf02-bba0-4d62-9ab0-94fe36e7c668" providerId="ADAL" clId="{8AAA4DF2-AF5B-43AB-951E-4C7EA71A9B4F}" dt="2026-08-26T19:14:24.954" v="118" actId="34135"/>
          <ac:spMkLst>
            <pc:docMk/>
            <pc:sldMk cId="1542699800" sldId="257"/>
            <ac:spMk id="9" creationId="{3A175008-4D6D-5433-D952-B17D27E9235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36A9E0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36A9E0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4718304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36A9E0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36A9E0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621631A-360A-7880-5A69-12CFC5CFD6A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891647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36A9E0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36A9E0"/>
              </a:solidFill>
              <a:latin typeface="Aptos Black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61E917-2417-C178-BA7C-7C9FE1937F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0248" y="2881034"/>
            <a:ext cx="2968752" cy="190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6A9E0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6A9E0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6A9E0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6A9E0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6A9E0"/>
                </a:solidFill>
                <a:latin typeface="Aptos" panose="020B0004020202020204" pitchFamily="34" charset="0"/>
              </a:rPr>
              <a:t>Company Name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75008-4D6D-5433-D952-B17D27E9235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29000" y="2881034"/>
            <a:ext cx="2968752" cy="190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6A9E0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6A9E0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6A9E0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6A9E0"/>
                </a:solidFill>
                <a:latin typeface="Aptos" panose="020B0004020202020204" pitchFamily="34" charset="0"/>
              </a:rPr>
              <a:t>Company Name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6A9E0"/>
                </a:solidFill>
                <a:latin typeface="Aptos" panose="020B0004020202020204" pitchFamily="34" charset="0"/>
              </a:rPr>
              <a:t>Company Name</a:t>
            </a:r>
          </a:p>
        </p:txBody>
      </p:sp>
    </p:spTree>
    <p:extLst>
      <p:ext uri="{BB962C8B-B14F-4D97-AF65-F5344CB8AC3E}">
        <p14:creationId xmlns:p14="http://schemas.microsoft.com/office/powerpoint/2010/main" val="1542699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26</Words>
  <Application>Microsoft Office PowerPoint</Application>
  <PresentationFormat>Letter Paper (8.5x11 in)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Black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3</cp:revision>
  <dcterms:created xsi:type="dcterms:W3CDTF">2026-08-25T17:05:48Z</dcterms:created>
  <dcterms:modified xsi:type="dcterms:W3CDTF">2026-08-26T19:14:29Z</dcterms:modified>
</cp:coreProperties>
</file>