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3716000" cx="24384000"/>
  <p:notesSz cx="7023100" cy="9309100"/>
  <p:embeddedFontLst>
    <p:embeddedFont>
      <p:font typeface="Merriweather Sans"/>
      <p:regular r:id="rId9"/>
      <p:bold r:id="rId10"/>
      <p:italic r:id="rId11"/>
      <p:boldItalic r:id="rId12"/>
    </p:embeddedFont>
    <p:embeddedFont>
      <p:font typeface="Montserrat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amj/lkMwFyqSOZ+fvvVdNe0A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Sans-italic.fntdata"/><Relationship Id="rId10" Type="http://schemas.openxmlformats.org/officeDocument/2006/relationships/font" Target="fonts/MerriweatherSans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erriweather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Sans-regular.fntdata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8b41fe59e_0_1:notes"/>
          <p:cNvSpPr/>
          <p:nvPr>
            <p:ph idx="2" type="sldImg"/>
          </p:nvPr>
        </p:nvSpPr>
        <p:spPr>
          <a:xfrm>
            <a:off x="409575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8b41fe59e_0_1:notes"/>
          <p:cNvSpPr txBox="1"/>
          <p:nvPr>
            <p:ph idx="1" type="body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page with title text">
  <p:cSld name="Intro page with title text">
    <p:bg>
      <p:bgPr>
        <a:solidFill>
          <a:srgbClr val="E6344B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/>
          <p:nvPr/>
        </p:nvSpPr>
        <p:spPr>
          <a:xfrm>
            <a:off x="17372620" y="13133542"/>
            <a:ext cx="5692588" cy="565218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, circle&#10;&#10;Description automatically generated" id="8" name="Google Shape;8;p6"/>
          <p:cNvPicPr preferRelativeResize="0"/>
          <p:nvPr/>
        </p:nvPicPr>
        <p:blipFill rotWithShape="1">
          <a:blip r:embed="rId2">
            <a:alphaModFix/>
          </a:blip>
          <a:srcRect b="1" l="38045" r="0" t="45950"/>
          <a:stretch/>
        </p:blipFill>
        <p:spPr>
          <a:xfrm>
            <a:off x="0" y="0"/>
            <a:ext cx="12768064" cy="136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6"/>
          <p:cNvSpPr txBox="1"/>
          <p:nvPr>
            <p:ph idx="1" type="body"/>
          </p:nvPr>
        </p:nvSpPr>
        <p:spPr>
          <a:xfrm>
            <a:off x="810183" y="9234264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descr="Logo&#10;&#10;Description automatically generated with medium confidence" id="10" name="Google Shape;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5384" y="0"/>
            <a:ext cx="9798951" cy="728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simple">
  <p:cSld name="Two column simp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51" name="Google Shape;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422528" y="5351640"/>
            <a:ext cx="8867338" cy="2185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1422527" y="8179508"/>
            <a:ext cx="8867338" cy="397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3" type="body"/>
          </p:nvPr>
        </p:nvSpPr>
        <p:spPr>
          <a:xfrm>
            <a:off x="11209993" y="5351640"/>
            <a:ext cx="8867338" cy="6806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4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with subhead">
  <p:cSld name="Three column with subhea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59" name="Google Shape;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1390649" y="5351640"/>
            <a:ext cx="19061204" cy="2185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1390648" y="7840133"/>
            <a:ext cx="5988671" cy="431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3" type="body"/>
          </p:nvPr>
        </p:nvSpPr>
        <p:spPr>
          <a:xfrm>
            <a:off x="7926915" y="7840133"/>
            <a:ext cx="5988671" cy="431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4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bullets">
  <p:cSld name="Single column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67" name="Google Shape;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390649" y="5351639"/>
            <a:ext cx="16131736" cy="706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large capacity - FAQ">
  <p:cSld name="2 column large capacity - FAQ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73" name="Google Shape;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1390647" y="4487333"/>
            <a:ext cx="9206005" cy="767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11178113" y="4487333"/>
            <a:ext cx="9206005" cy="767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3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80" name="Google Shape;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>
            <p:ph idx="2" type="tbl"/>
          </p:nvPr>
        </p:nvSpPr>
        <p:spPr>
          <a:xfrm>
            <a:off x="1399118" y="4843463"/>
            <a:ext cx="19484975" cy="768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erriweather Sans"/>
              <a:buNone/>
              <a:defRPr b="0" i="0" sz="5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82">
          <p15:clr>
            <a:srgbClr val="FBAE40"/>
          </p15:clr>
        </p15:guide>
        <p15:guide id="2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ntro page with title text 2">
  <p:cSld name="5_Intro page with titl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" type="body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6344B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E634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page with title text 2">
  <p:cSld name="Intro page with titl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idx="1" type="body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ntro page with title text">
  <p:cSld name="2_Intro page with title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orient="horz" pos="78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ntro page with title text 2">
  <p:cSld name="6_Intro page with titl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6344B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E634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3667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and white split">
  <p:cSld name="Red and white spli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23" name="Google Shape;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1390650" y="1829507"/>
            <a:ext cx="6563876" cy="2185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2" type="body"/>
          </p:nvPr>
        </p:nvSpPr>
        <p:spPr>
          <a:xfrm>
            <a:off x="11820812" y="1829506"/>
            <a:ext cx="6563876" cy="218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3" type="body"/>
          </p:nvPr>
        </p:nvSpPr>
        <p:spPr>
          <a:xfrm>
            <a:off x="11820812" y="4669852"/>
            <a:ext cx="6563876" cy="276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B3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4" type="body"/>
          </p:nvPr>
        </p:nvSpPr>
        <p:spPr>
          <a:xfrm>
            <a:off x="11820812" y="7684379"/>
            <a:ext cx="7918331" cy="5345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5" type="body"/>
          </p:nvPr>
        </p:nvSpPr>
        <p:spPr>
          <a:xfrm>
            <a:off x="1390650" y="4669852"/>
            <a:ext cx="6563876" cy="276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B3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6" type="body"/>
          </p:nvPr>
        </p:nvSpPr>
        <p:spPr>
          <a:xfrm>
            <a:off x="1390650" y="7684379"/>
            <a:ext cx="7918331" cy="5345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2"/>
          <p:cNvSpPr txBox="1"/>
          <p:nvPr/>
        </p:nvSpPr>
        <p:spPr>
          <a:xfrm>
            <a:off x="23673309" y="13029433"/>
            <a:ext cx="710691" cy="427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2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49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 and white split">
  <p:cSld name="1_Red and white spli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34" name="Google Shape;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1390651" y="1829506"/>
            <a:ext cx="5472758" cy="2580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1390651" y="5273824"/>
            <a:ext cx="5472758" cy="775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13"/>
          <p:cNvSpPr txBox="1"/>
          <p:nvPr/>
        </p:nvSpPr>
        <p:spPr>
          <a:xfrm>
            <a:off x="23673309" y="13029433"/>
            <a:ext cx="710691" cy="427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/>
          <p:nvPr>
            <p:ph idx="3" type="body"/>
          </p:nvPr>
        </p:nvSpPr>
        <p:spPr>
          <a:xfrm>
            <a:off x="14136216" y="1838969"/>
            <a:ext cx="5472758" cy="2580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4" type="body"/>
          </p:nvPr>
        </p:nvSpPr>
        <p:spPr>
          <a:xfrm>
            <a:off x="14136216" y="5283287"/>
            <a:ext cx="5472758" cy="775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5" type="body"/>
          </p:nvPr>
        </p:nvSpPr>
        <p:spPr>
          <a:xfrm>
            <a:off x="7763433" y="1843814"/>
            <a:ext cx="5472758" cy="2580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3"/>
          <p:cNvSpPr txBox="1"/>
          <p:nvPr>
            <p:ph idx="6" type="body"/>
          </p:nvPr>
        </p:nvSpPr>
        <p:spPr>
          <a:xfrm>
            <a:off x="7763433" y="5288132"/>
            <a:ext cx="5472758" cy="775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13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simple">
  <p:cSld name="single column simp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45" name="Google Shape;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224" y="0"/>
            <a:ext cx="23103136" cy="129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1423705" y="5351639"/>
            <a:ext cx="16131736" cy="706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1390650" y="829618"/>
            <a:ext cx="18866246" cy="235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2B3D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1E2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b="0" i="0" sz="7200" u="none" cap="none" strike="noStrik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b="1" i="0" sz="7200" u="none" cap="none" strike="noStrik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49" name="Google Shape;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3133" y="12642421"/>
            <a:ext cx="4713961" cy="33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8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8b41fe59e_0_1"/>
          <p:cNvSpPr txBox="1"/>
          <p:nvPr>
            <p:ph idx="1" type="body"/>
          </p:nvPr>
        </p:nvSpPr>
        <p:spPr>
          <a:xfrm>
            <a:off x="810183" y="9234264"/>
            <a:ext cx="16562400" cy="13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idx="1" type="body"/>
          </p:nvPr>
        </p:nvSpPr>
        <p:spPr>
          <a:xfrm>
            <a:off x="1390650" y="145122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8000"/>
              <a:buFont typeface="Arial"/>
              <a:buNone/>
            </a:pPr>
            <a:r>
              <a:t/>
            </a:r>
            <a:endParaRPr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1" type="body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sx="6000" rotWithShape="0" algn="tl" dir="2700000" dist="38100" sy="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44B"/>
              </a:buClr>
              <a:buSzPts val="7000"/>
              <a:buFont typeface="Arial"/>
              <a:buNone/>
            </a:pPr>
            <a:r>
              <a:rPr lang="en-US"/>
              <a:t>Title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1F2B3E"/>
      </a:dk1>
      <a:lt1>
        <a:srgbClr val="3E321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2018-01-18T16:34:06Z</dcterms:created>
  <dc:creator>Andy Hart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0x010100D39EE8EA59A3C34FB3479F61330BAFEB</vt:lpwstr>
  </property>
  <property fmtid="{D5CDD505-2E9C-101B-9397-08002B2CF9AE}" pid="3" name="AuthorIds_UIVersion_512">
    <vt:lpwstr>16</vt:lpwstr>
  </property>
  <property fmtid="{D5CDD505-2E9C-101B-9397-08002B2CF9AE}" pid="4" name="_NewReviewCycle">
    <vt:lpwstr/>
  </property>
</Properties>
</file>