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4"/>
  </p:sldMasterIdLst>
  <p:notesMasterIdLst>
    <p:notesMasterId r:id="rId18"/>
  </p:notesMasterIdLst>
  <p:handoutMasterIdLst>
    <p:handoutMasterId r:id="rId19"/>
  </p:handoutMasterIdLst>
  <p:sldIdLst>
    <p:sldId id="263" r:id="rId5"/>
    <p:sldId id="265" r:id="rId6"/>
    <p:sldId id="264" r:id="rId7"/>
    <p:sldId id="269" r:id="rId8"/>
    <p:sldId id="258" r:id="rId9"/>
    <p:sldId id="267" r:id="rId10"/>
    <p:sldId id="268" r:id="rId11"/>
    <p:sldId id="266" r:id="rId12"/>
    <p:sldId id="270" r:id="rId13"/>
    <p:sldId id="271" r:id="rId14"/>
    <p:sldId id="273" r:id="rId15"/>
    <p:sldId id="274" r:id="rId16"/>
    <p:sldId id="280" r:id="rId17"/>
  </p:sldIdLst>
  <p:sldSz cx="24384000" cy="13716000"/>
  <p:notesSz cx="6858000" cy="9144000"/>
  <p:embeddedFontLst>
    <p:embeddedFont>
      <p:font typeface="Helvetica" pitchFamily="2" charset="0"/>
      <p:regular r:id="rId20"/>
      <p:bold r:id="rId21"/>
      <p:italic r:id="rId22"/>
      <p:boldItalic r:id="rId23"/>
    </p:embeddedFont>
    <p:embeddedFont>
      <p:font typeface="Hero Junior Bold" panose="02000800000000000000" pitchFamily="50" charset="0"/>
      <p:bold r:id="rId24"/>
    </p:embeddedFont>
    <p:embeddedFont>
      <p:font typeface="Lucida Grande" pitchFamily="2" charset="0"/>
      <p:regular r:id="rId25"/>
      <p:bold r:id="rId26"/>
    </p:embeddedFont>
    <p:embeddedFont>
      <p:font typeface="Montserrat" panose="00000500000000000000" pitchFamily="50" charset="0"/>
      <p:regular r:id="rId27"/>
      <p:bold r:id="rId28"/>
      <p:italic r:id="rId29"/>
      <p:boldItalic r:id="rId30"/>
    </p:embeddedFont>
    <p:embeddedFont>
      <p:font typeface="Montserrat Light" panose="00000400000000000000" pitchFamily="50" charset="0"/>
      <p:regular r:id="rId31"/>
      <p:italic r:id="rId32"/>
    </p:embeddedFont>
    <p:embeddedFont>
      <p:font typeface="Montserrat-Bold" panose="00000800000000000000" pitchFamily="50" charset="0"/>
      <p:bold r:id="rId3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1pPr>
    <a:lvl2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2pPr>
    <a:lvl3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3pPr>
    <a:lvl4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4pPr>
    <a:lvl5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5pPr>
    <a:lvl6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6pPr>
    <a:lvl7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7pPr>
    <a:lvl8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8pPr>
    <a:lvl9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lvl9pPr>
  </p:defaultTextStyle>
  <p:extLst>
    <p:ext uri="{EFAFB233-063F-42B5-8137-9DF3F51BA10A}">
      <p15:sldGuideLst xmlns:p15="http://schemas.microsoft.com/office/powerpoint/2012/main">
        <p15:guide id="1" orient="horz" pos="3005" userDrawn="1">
          <p15:clr>
            <a:srgbClr val="A4A3A4"/>
          </p15:clr>
        </p15:guide>
        <p15:guide id="2" pos="7680">
          <p15:clr>
            <a:srgbClr val="A4A3A4"/>
          </p15:clr>
        </p15:guide>
        <p15:guide id="3" orient="horz" pos="1508" userDrawn="1">
          <p15:clr>
            <a:srgbClr val="A4A3A4"/>
          </p15:clr>
        </p15:guide>
        <p15:guide id="4" orient="horz" pos="2052" userDrawn="1">
          <p15:clr>
            <a:srgbClr val="A4A3A4"/>
          </p15:clr>
        </p15:guide>
        <p15:guide id="5" pos="1194" userDrawn="1">
          <p15:clr>
            <a:srgbClr val="A4A3A4"/>
          </p15:clr>
        </p15:guide>
        <p15:guide id="6" orient="horz" pos="4320" userDrawn="1">
          <p15:clr>
            <a:srgbClr val="A4A3A4"/>
          </p15:clr>
        </p15:guide>
        <p15:guide id="7" pos="44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5C101"/>
    <a:srgbClr val="2F597B"/>
    <a:srgbClr val="17A39C"/>
    <a:srgbClr val="7FD1C2"/>
    <a:srgbClr val="63B045"/>
    <a:srgbClr val="82AC3B"/>
    <a:srgbClr val="C67D9E"/>
    <a:srgbClr val="A53165"/>
    <a:srgbClr val="35A9E0"/>
    <a:srgbClr val="E63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249" autoAdjust="0"/>
  </p:normalViewPr>
  <p:slideViewPr>
    <p:cSldViewPr snapToObjects="1">
      <p:cViewPr varScale="1">
        <p:scale>
          <a:sx n="52" d="100"/>
          <a:sy n="52" d="100"/>
        </p:scale>
        <p:origin x="192" y="120"/>
      </p:cViewPr>
      <p:guideLst>
        <p:guide orient="horz" pos="3005"/>
        <p:guide pos="7680"/>
        <p:guide orient="horz" pos="1508"/>
        <p:guide orient="horz" pos="2052"/>
        <p:guide pos="1194"/>
        <p:guide orient="horz" pos="4320"/>
        <p:guide pos="4459"/>
      </p:guideLst>
    </p:cSldViewPr>
  </p:slideViewPr>
  <p:notesTextViewPr>
    <p:cViewPr>
      <p:scale>
        <a:sx n="1" d="1"/>
        <a:sy n="1" d="1"/>
      </p:scale>
      <p:origin x="0" y="0"/>
    </p:cViewPr>
  </p:notesTextViewPr>
  <p:notesViewPr>
    <p:cSldViewPr snapToObjects="1"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A9A2E-0A31-114D-9E1E-9E0792903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E85ED-BF9D-9441-BC5D-03FAEC7FB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ADA97-05FE-D24D-AE0D-465B87C96E10}" type="datetimeFigureOut">
              <a:rPr lang="en-US" smtClean="0"/>
              <a:t>9/26/2023</a:t>
            </a:fld>
            <a:endParaRPr lang="en-US"/>
          </a:p>
        </p:txBody>
      </p:sp>
      <p:sp>
        <p:nvSpPr>
          <p:cNvPr id="5" name="Slide Number Placeholder 4">
            <a:extLst>
              <a:ext uri="{FF2B5EF4-FFF2-40B4-BE49-F238E27FC236}">
                <a16:creationId xmlns:a16="http://schemas.microsoft.com/office/drawing/2014/main" id="{18DCF237-1551-7D4E-AF66-57F9C74311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DF72C1-EBF5-F84B-B6A1-B9C569F45B65}" type="slidenum">
              <a:rPr lang="en-US" smtClean="0"/>
              <a:t>‹#›</a:t>
            </a:fld>
            <a:endParaRPr lang="en-US"/>
          </a:p>
        </p:txBody>
      </p:sp>
    </p:spTree>
    <p:extLst>
      <p:ext uri="{BB962C8B-B14F-4D97-AF65-F5344CB8AC3E}">
        <p14:creationId xmlns:p14="http://schemas.microsoft.com/office/powerpoint/2010/main" val="168430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1143000" y="685800"/>
            <a:ext cx="4572000" cy="3429000"/>
          </a:xfrm>
          <a:prstGeom prst="rect">
            <a:avLst/>
          </a:prstGeom>
        </p:spPr>
        <p:txBody>
          <a:bodyPr/>
          <a:lstStyle/>
          <a:p>
            <a:endParaRPr/>
          </a:p>
        </p:txBody>
      </p:sp>
      <p:sp>
        <p:nvSpPr>
          <p:cNvPr id="269" name="Shape 2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00127461"/>
      </p:ext>
    </p:extLst>
  </p:cSld>
  <p:clrMap bg1="lt1" tx1="dk1" bg2="lt2" tx2="dk2" accent1="accent1" accent2="accent2" accent3="accent3" accent4="accent4" accent5="accent5" accent6="accent6" hlink="hlink" folHlink="folHlink"/>
  <p:notesStyle>
    <a:lvl1pPr defTabSz="457200" latinLnBrk="0">
      <a:defRPr sz="2200">
        <a:latin typeface="+mn-lt"/>
        <a:ea typeface="+mn-ea"/>
        <a:cs typeface="+mn-cs"/>
        <a:sym typeface="Lucida Grande"/>
      </a:defRPr>
    </a:lvl1pPr>
    <a:lvl2pPr indent="228600" defTabSz="457200" latinLnBrk="0">
      <a:defRPr sz="2200">
        <a:latin typeface="+mn-lt"/>
        <a:ea typeface="+mn-ea"/>
        <a:cs typeface="+mn-cs"/>
        <a:sym typeface="Lucida Grande"/>
      </a:defRPr>
    </a:lvl2pPr>
    <a:lvl3pPr indent="457200" defTabSz="457200" latinLnBrk="0">
      <a:defRPr sz="2200">
        <a:latin typeface="+mn-lt"/>
        <a:ea typeface="+mn-ea"/>
        <a:cs typeface="+mn-cs"/>
        <a:sym typeface="Lucida Grande"/>
      </a:defRPr>
    </a:lvl3pPr>
    <a:lvl4pPr indent="685800" defTabSz="457200" latinLnBrk="0">
      <a:defRPr sz="2200">
        <a:latin typeface="+mn-lt"/>
        <a:ea typeface="+mn-ea"/>
        <a:cs typeface="+mn-cs"/>
        <a:sym typeface="Lucida Grande"/>
      </a:defRPr>
    </a:lvl4pPr>
    <a:lvl5pPr indent="914400" defTabSz="457200" latinLnBrk="0">
      <a:defRPr sz="2200">
        <a:latin typeface="+mn-lt"/>
        <a:ea typeface="+mn-ea"/>
        <a:cs typeface="+mn-cs"/>
        <a:sym typeface="Lucida Grande"/>
      </a:defRPr>
    </a:lvl5pPr>
    <a:lvl6pPr indent="1143000" defTabSz="457200" latinLnBrk="0">
      <a:defRPr sz="2200">
        <a:latin typeface="+mn-lt"/>
        <a:ea typeface="+mn-ea"/>
        <a:cs typeface="+mn-cs"/>
        <a:sym typeface="Lucida Grande"/>
      </a:defRPr>
    </a:lvl6pPr>
    <a:lvl7pPr indent="1371600" defTabSz="457200" latinLnBrk="0">
      <a:defRPr sz="2200">
        <a:latin typeface="+mn-lt"/>
        <a:ea typeface="+mn-ea"/>
        <a:cs typeface="+mn-cs"/>
        <a:sym typeface="Lucida Grande"/>
      </a:defRPr>
    </a:lvl7pPr>
    <a:lvl8pPr indent="1600200" defTabSz="457200" latinLnBrk="0">
      <a:defRPr sz="2200">
        <a:latin typeface="+mn-lt"/>
        <a:ea typeface="+mn-ea"/>
        <a:cs typeface="+mn-cs"/>
        <a:sym typeface="Lucida Grande"/>
      </a:defRPr>
    </a:lvl8pPr>
    <a:lvl9pPr indent="1828800" defTabSz="457200" latinLnBrk="0">
      <a:defRPr sz="22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o etoa jaom froan modern clean creative design.">
            <a:extLst>
              <a:ext uri="{FF2B5EF4-FFF2-40B4-BE49-F238E27FC236}">
                <a16:creationId xmlns:a16="http://schemas.microsoft.com/office/drawing/2014/main" id="{0304B43F-A71B-CA4D-AA2A-5F49FBBFB765}"/>
              </a:ext>
            </a:extLst>
          </p:cNvPr>
          <p:cNvSpPr txBox="1">
            <a:spLocks noGrp="1"/>
          </p:cNvSpPr>
          <p:nvPr>
            <p:ph type="body" sz="quarter" idx="14" hasCustomPrompt="1"/>
          </p:nvPr>
        </p:nvSpPr>
        <p:spPr>
          <a:xfrm>
            <a:off x="1318792" y="737320"/>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Presentation title</a:t>
            </a:r>
          </a:p>
        </p:txBody>
      </p:sp>
      <p:sp>
        <p:nvSpPr>
          <p:cNvPr id="11" name="Uno etoa jaom froan modern clean creative design.">
            <a:extLst>
              <a:ext uri="{FF2B5EF4-FFF2-40B4-BE49-F238E27FC236}">
                <a16:creationId xmlns:a16="http://schemas.microsoft.com/office/drawing/2014/main" id="{A4778C50-1A7C-994A-B85E-E520F1999656}"/>
              </a:ext>
            </a:extLst>
          </p:cNvPr>
          <p:cNvSpPr txBox="1">
            <a:spLocks noGrp="1"/>
          </p:cNvSpPr>
          <p:nvPr>
            <p:ph type="body" sz="quarter" idx="16" hasCustomPrompt="1"/>
          </p:nvPr>
        </p:nvSpPr>
        <p:spPr>
          <a:xfrm>
            <a:off x="1318792" y="2105472"/>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pic>
        <p:nvPicPr>
          <p:cNvPr id="8" name="Picture 7" descr="A close up of a logo&#10;&#10;Description automatically generated">
            <a:extLst>
              <a:ext uri="{FF2B5EF4-FFF2-40B4-BE49-F238E27FC236}">
                <a16:creationId xmlns:a16="http://schemas.microsoft.com/office/drawing/2014/main" id="{ADA7CBC4-367C-B64A-9279-C71D58FBFD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704" y="10386392"/>
            <a:ext cx="3406542" cy="2410098"/>
          </a:xfrm>
          <a:prstGeom prst="rect">
            <a:avLst/>
          </a:prstGeom>
        </p:spPr>
      </p:pic>
    </p:spTree>
    <p:extLst>
      <p:ext uri="{BB962C8B-B14F-4D97-AF65-F5344CB8AC3E}">
        <p14:creationId xmlns:p14="http://schemas.microsoft.com/office/powerpoint/2010/main" val="3531476588"/>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665">
          <p15:clr>
            <a:srgbClr val="FBAE40"/>
          </p15:clr>
        </p15:guide>
        <p15:guide id="5" orient="horz" pos="13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o etoa jaom froan modern clean creative design.">
            <a:extLst>
              <a:ext uri="{FF2B5EF4-FFF2-40B4-BE49-F238E27FC236}">
                <a16:creationId xmlns:a16="http://schemas.microsoft.com/office/drawing/2014/main" id="{0304B43F-A71B-CA4D-AA2A-5F49FBBFB765}"/>
              </a:ext>
            </a:extLst>
          </p:cNvPr>
          <p:cNvSpPr txBox="1">
            <a:spLocks noGrp="1"/>
          </p:cNvSpPr>
          <p:nvPr>
            <p:ph type="body" sz="quarter" idx="14" hasCustomPrompt="1"/>
          </p:nvPr>
        </p:nvSpPr>
        <p:spPr>
          <a:xfrm>
            <a:off x="8159552" y="5489848"/>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Section title</a:t>
            </a:r>
          </a:p>
        </p:txBody>
      </p:sp>
      <p:sp>
        <p:nvSpPr>
          <p:cNvPr id="11" name="Uno etoa jaom froan modern clean creative design.">
            <a:extLst>
              <a:ext uri="{FF2B5EF4-FFF2-40B4-BE49-F238E27FC236}">
                <a16:creationId xmlns:a16="http://schemas.microsoft.com/office/drawing/2014/main" id="{A4778C50-1A7C-994A-B85E-E520F1999656}"/>
              </a:ext>
            </a:extLst>
          </p:cNvPr>
          <p:cNvSpPr txBox="1">
            <a:spLocks noGrp="1"/>
          </p:cNvSpPr>
          <p:nvPr>
            <p:ph type="body" sz="quarter" idx="16" hasCustomPrompt="1"/>
          </p:nvPr>
        </p:nvSpPr>
        <p:spPr>
          <a:xfrm>
            <a:off x="8159552" y="6858000"/>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spTree>
    <p:extLst>
      <p:ext uri="{BB962C8B-B14F-4D97-AF65-F5344CB8AC3E}">
        <p14:creationId xmlns:p14="http://schemas.microsoft.com/office/powerpoint/2010/main" val="1760156291"/>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3350">
          <p15:clr>
            <a:srgbClr val="FBAE40"/>
          </p15:clr>
        </p15:guide>
        <p15:guide id="5" orient="horz" pos="1372">
          <p15:clr>
            <a:srgbClr val="FBAE40"/>
          </p15:clr>
        </p15:guide>
        <p15:guide id="6" pos="14801">
          <p15:clr>
            <a:srgbClr val="FBAE40"/>
          </p15:clr>
        </p15:guide>
        <p15:guide id="7" orient="horz" pos="3594">
          <p15:clr>
            <a:srgbClr val="FBAE40"/>
          </p15:clr>
        </p15:guide>
        <p15:guide id="8" pos="518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BOUT…"/>
          <p:cNvSpPr txBox="1">
            <a:spLocks noGrp="1"/>
          </p:cNvSpPr>
          <p:nvPr>
            <p:ph type="body" sz="quarter" idx="13" hasCustomPrompt="1"/>
          </p:nvPr>
        </p:nvSpPr>
        <p:spPr>
          <a:xfrm>
            <a:off x="1314343" y="881336"/>
            <a:ext cx="12533841" cy="1751971"/>
          </a:xfrm>
          <a:prstGeom prst="rect">
            <a:avLst/>
          </a:prstGeom>
        </p:spPr>
        <p:txBody>
          <a:bodyPr/>
          <a:lstStyle>
            <a:lvl1pPr>
              <a:spcBef>
                <a:spcPts val="2000"/>
              </a:spcBef>
              <a:defRPr sz="5000" b="1">
                <a:solidFill>
                  <a:srgbClr val="1E2B3D"/>
                </a:solidFill>
              </a:defRPr>
            </a:lvl1pPr>
          </a:lstStyle>
          <a:p>
            <a:pPr lvl="0"/>
            <a:r>
              <a:rPr lang="en-US" dirty="0"/>
              <a:t>Heading </a:t>
            </a:r>
          </a:p>
        </p:txBody>
      </p:sp>
      <p:sp>
        <p:nvSpPr>
          <p:cNvPr id="7" name="TextBox 6"/>
          <p:cNvSpPr txBox="1"/>
          <p:nvPr userDrawn="1"/>
        </p:nvSpPr>
        <p:spPr>
          <a:xfrm>
            <a:off x="23673309" y="13029433"/>
            <a:ext cx="710691" cy="461665"/>
          </a:xfrm>
          <a:prstGeom prst="rect">
            <a:avLst/>
          </a:prstGeom>
          <a:noFill/>
        </p:spPr>
        <p:txBody>
          <a:bodyPr wrap="square" rtlCol="0">
            <a:spAutoFit/>
          </a:bodyPr>
          <a:lstStyle/>
          <a:p>
            <a:pPr algn="l"/>
            <a:fld id="{EEF0A7C0-C8F1-954C-8761-BCEDD6DEA53A}" type="slidenum">
              <a:rPr lang="en-US" sz="2000" smtClean="0">
                <a:solidFill>
                  <a:schemeClr val="tx2">
                    <a:lumMod val="75000"/>
                  </a:schemeClr>
                </a:solidFill>
                <a:latin typeface="Arial" charset="0"/>
                <a:ea typeface="Arial" charset="0"/>
                <a:cs typeface="Arial" charset="0"/>
              </a:rPr>
              <a:pPr algn="l"/>
              <a:t>‹#›</a:t>
            </a:fld>
            <a:endParaRPr lang="en-US" sz="2000" dirty="0">
              <a:solidFill>
                <a:schemeClr val="tx2">
                  <a:lumMod val="75000"/>
                </a:schemeClr>
              </a:solidFill>
              <a:latin typeface="Arial" charset="0"/>
              <a:ea typeface="Arial" charset="0"/>
              <a:cs typeface="Arial" charset="0"/>
            </a:endParaRPr>
          </a:p>
        </p:txBody>
      </p:sp>
      <p:sp>
        <p:nvSpPr>
          <p:cNvPr id="12" name="Uno etoa jaom froan modern clean creative design."/>
          <p:cNvSpPr txBox="1">
            <a:spLocks noGrp="1"/>
          </p:cNvSpPr>
          <p:nvPr>
            <p:ph type="body" sz="quarter" idx="14" hasCustomPrompt="1"/>
          </p:nvPr>
        </p:nvSpPr>
        <p:spPr>
          <a:xfrm>
            <a:off x="1340112" y="4255343"/>
            <a:ext cx="12533841" cy="864096"/>
          </a:xfrm>
          <a:prstGeom prst="rect">
            <a:avLst/>
          </a:prstGeom>
        </p:spPr>
        <p:txBody>
          <a:bodyPr/>
          <a:lstStyle>
            <a:lvl1pPr>
              <a:lnSpc>
                <a:spcPct val="120000"/>
              </a:lnSpc>
              <a:spcBef>
                <a:spcPts val="2000"/>
              </a:spcBef>
              <a:defRPr sz="4000">
                <a:solidFill>
                  <a:srgbClr val="1E2B3D"/>
                </a:solidFill>
                <a:latin typeface="Arial" charset="0"/>
                <a:ea typeface="Arial" charset="0"/>
                <a:cs typeface="Arial" charset="0"/>
                <a:sym typeface="Montserrat-Regular"/>
              </a:defRPr>
            </a:lvl1pPr>
          </a:lstStyle>
          <a:p>
            <a:pPr lvl="0"/>
            <a:r>
              <a:rPr lang="en-GB" dirty="0"/>
              <a:t>Sub heading</a:t>
            </a:r>
          </a:p>
        </p:txBody>
      </p:sp>
      <p:sp>
        <p:nvSpPr>
          <p:cNvPr id="13" name="Sona the vero eos et accusam eto justo fosduo dolores etoma jamos  rebum. Steot clita kuasd gubergren, nosotra sea the iso takimata sanctus est Lorem ipsusit druamet. Lorem eso ipsum dolorsit amet, deras consetetur sadipscing elitromas. Sed diam dnie nonumy eirmod tempor invidunt utony labore etodre dolore magna esando frond iron ls greadon."/>
          <p:cNvSpPr txBox="1">
            <a:spLocks noGrp="1"/>
          </p:cNvSpPr>
          <p:nvPr>
            <p:ph type="body" sz="quarter" idx="16" hasCustomPrompt="1"/>
          </p:nvPr>
        </p:nvSpPr>
        <p:spPr>
          <a:xfrm>
            <a:off x="1379268" y="5674740"/>
            <a:ext cx="12494685" cy="6223820"/>
          </a:xfrm>
          <a:prstGeom prst="rect">
            <a:avLst/>
          </a:prstGeom>
        </p:spPr>
        <p:txBody>
          <a:bodyPr/>
          <a:lstStyle>
            <a:lvl1pPr>
              <a:lnSpc>
                <a:spcPct val="120000"/>
              </a:lnSpc>
              <a:spcBef>
                <a:spcPts val="2000"/>
              </a:spcBef>
              <a:defRPr sz="2500">
                <a:solidFill>
                  <a:srgbClr val="1E2B3D"/>
                </a:solidFill>
                <a:latin typeface="Arial" charset="0"/>
                <a:ea typeface="Arial" charset="0"/>
                <a:cs typeface="Arial" charset="0"/>
                <a:sym typeface="Montserrat Light"/>
              </a:defRPr>
            </a:lvl1pPr>
          </a:lstStyle>
          <a:p>
            <a:pPr lvl="0"/>
            <a:r>
              <a:rPr lang="en-GB" dirty="0"/>
              <a:t>Copy</a:t>
            </a:r>
          </a:p>
        </p:txBody>
      </p:sp>
      <p:sp>
        <p:nvSpPr>
          <p:cNvPr id="8" name="Rectangle 7">
            <a:extLst>
              <a:ext uri="{FF2B5EF4-FFF2-40B4-BE49-F238E27FC236}">
                <a16:creationId xmlns:a16="http://schemas.microsoft.com/office/drawing/2014/main" id="{F26E7FC3-99D2-A644-92AB-0F0B89B43EFD}"/>
              </a:ext>
            </a:extLst>
          </p:cNvPr>
          <p:cNvSpPr/>
          <p:nvPr userDrawn="1"/>
        </p:nvSpPr>
        <p:spPr>
          <a:xfrm>
            <a:off x="19847618" y="10266156"/>
            <a:ext cx="3816424" cy="2664296"/>
          </a:xfrm>
          <a:prstGeom prst="rect">
            <a:avLst/>
          </a:prstGeom>
          <a:solidFill>
            <a:srgbClr val="FD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811548322"/>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7858">
          <p15:clr>
            <a:srgbClr val="FBAE40"/>
          </p15:clr>
        </p15:guide>
        <p15:guide id="3" pos="14801">
          <p15:clr>
            <a:srgbClr val="FBAE40"/>
          </p15:clr>
        </p15:guide>
        <p15:guide id="4" orient="horz" pos="6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22D0D44D-E22B-5E42-BCD8-5FCDD4CC9D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8729" y="10602416"/>
            <a:ext cx="3406542" cy="2410098"/>
          </a:xfrm>
          <a:prstGeom prst="rect">
            <a:avLst/>
          </a:prstGeom>
        </p:spPr>
      </p:pic>
    </p:spTree>
    <p:extLst>
      <p:ext uri="{BB962C8B-B14F-4D97-AF65-F5344CB8AC3E}">
        <p14:creationId xmlns:p14="http://schemas.microsoft.com/office/powerpoint/2010/main" val="24750041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resentation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45209"/>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665">
          <p15:clr>
            <a:srgbClr val="FBAE40"/>
          </p15:clr>
        </p15:guide>
        <p15:guide id="5" orient="horz" pos="13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resentation title page">
  <p:cSld name="3_Presentation title pag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body" idx="1"/>
          </p:nvPr>
        </p:nvSpPr>
        <p:spPr>
          <a:xfrm>
            <a:off x="1318792" y="737320"/>
            <a:ext cx="8856984" cy="1065323"/>
          </a:xfrm>
          <a:prstGeom prst="rect">
            <a:avLst/>
          </a:prstGeom>
          <a:noFill/>
          <a:ln>
            <a:noFill/>
          </a:ln>
          <a:effectLst>
            <a:outerShdw blurRad="431800" dist="38100" dir="2700000" sx="6000" sy="6000" algn="tl" rotWithShape="0">
              <a:srgbClr val="000000">
                <a:alpha val="40000"/>
              </a:srgbClr>
            </a:outerShdw>
          </a:effectLst>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rgbClr val="1E2B3D"/>
              </a:buClr>
              <a:buSzPts val="7000"/>
              <a:buFont typeface="Arial"/>
              <a:buNone/>
              <a:defRPr sz="7000" b="1" i="0" u="none" strike="noStrike" cap="none">
                <a:solidFill>
                  <a:srgbClr val="1E2B3D"/>
                </a:solidFill>
                <a:latin typeface="Arial"/>
                <a:ea typeface="Arial"/>
                <a:cs typeface="Arial"/>
                <a:sym typeface="Arial"/>
              </a:defRPr>
            </a:lvl1pPr>
            <a:lvl2pPr marL="914400" marR="0" lvl="1"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2pPr>
            <a:lvl3pPr marL="1371600" marR="0" lvl="2"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3pPr>
            <a:lvl4pPr marL="1828800" marR="0" lvl="3"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4pPr>
            <a:lvl5pPr marL="2286000" marR="0" lvl="4"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5pPr>
            <a:lvl6pPr marL="2743200" marR="0" lvl="5"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6pPr>
            <a:lvl7pPr marL="3200400" marR="0" lvl="6"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7pPr>
            <a:lvl8pPr marL="3657600" marR="0" lvl="7"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8pPr>
            <a:lvl9pPr marL="4114800" marR="0" lvl="8"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9pPr>
          </a:lstStyle>
          <a:p>
            <a:endParaRPr/>
          </a:p>
        </p:txBody>
      </p:sp>
      <p:sp>
        <p:nvSpPr>
          <p:cNvPr id="30" name="Google Shape;30;p9"/>
          <p:cNvSpPr txBox="1">
            <a:spLocks noGrp="1"/>
          </p:cNvSpPr>
          <p:nvPr>
            <p:ph type="body" idx="2"/>
          </p:nvPr>
        </p:nvSpPr>
        <p:spPr>
          <a:xfrm>
            <a:off x="1318792" y="2105472"/>
            <a:ext cx="7560840" cy="850657"/>
          </a:xfrm>
          <a:prstGeom prst="rect">
            <a:avLst/>
          </a:prstGeom>
          <a:noFill/>
          <a:ln>
            <a:noFill/>
          </a:ln>
          <a:effectLst>
            <a:outerShdw blurRad="431800" dist="38100" dir="2700000" sx="6000" sy="6000" algn="tl" rotWithShape="0">
              <a:srgbClr val="000000">
                <a:alpha val="40000"/>
              </a:srgbClr>
            </a:outerShdw>
          </a:effectLst>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rgbClr val="1E2B3D"/>
              </a:buClr>
              <a:buSzPts val="5000"/>
              <a:buFont typeface="Arial"/>
              <a:buNone/>
              <a:defRPr sz="5000" b="0" i="0" u="none" strike="noStrike" cap="none">
                <a:solidFill>
                  <a:srgbClr val="1E2B3D"/>
                </a:solidFill>
                <a:latin typeface="Arial"/>
                <a:ea typeface="Arial"/>
                <a:cs typeface="Arial"/>
                <a:sym typeface="Arial"/>
              </a:defRPr>
            </a:lvl1pPr>
            <a:lvl2pPr marL="914400" marR="0" lvl="1"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2pPr>
            <a:lvl3pPr marL="1371600" marR="0" lvl="2"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3pPr>
            <a:lvl4pPr marL="1828800" marR="0" lvl="3"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4pPr>
            <a:lvl5pPr marL="2286000" marR="0" lvl="4" indent="-571500" algn="l" rtl="0">
              <a:lnSpc>
                <a:spcPct val="90000"/>
              </a:lnSpc>
              <a:spcBef>
                <a:spcPts val="0"/>
              </a:spcBef>
              <a:spcAft>
                <a:spcPts val="0"/>
              </a:spcAft>
              <a:buClr>
                <a:srgbClr val="1F2B3E"/>
              </a:buClr>
              <a:buSzPts val="5400"/>
              <a:buFont typeface="Arial"/>
              <a:buChar char="•"/>
              <a:defRPr sz="7200" b="0" i="0" u="none" strike="noStrike" cap="none">
                <a:solidFill>
                  <a:srgbClr val="1F2B3E"/>
                </a:solidFill>
                <a:latin typeface="Arial"/>
                <a:ea typeface="Arial"/>
                <a:cs typeface="Arial"/>
                <a:sym typeface="Arial"/>
              </a:defRPr>
            </a:lvl5pPr>
            <a:lvl6pPr marL="2743200" marR="0" lvl="5"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6pPr>
            <a:lvl7pPr marL="3200400" marR="0" lvl="6"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7pPr>
            <a:lvl8pPr marL="3657600" marR="0" lvl="7"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8pPr>
            <a:lvl9pPr marL="4114800" marR="0" lvl="8" indent="-571500" algn="l" rtl="0">
              <a:lnSpc>
                <a:spcPct val="90000"/>
              </a:lnSpc>
              <a:spcBef>
                <a:spcPts val="0"/>
              </a:spcBef>
              <a:spcAft>
                <a:spcPts val="0"/>
              </a:spcAft>
              <a:buClr>
                <a:srgbClr val="1F2B3E"/>
              </a:buClr>
              <a:buSzPts val="5400"/>
              <a:buFont typeface="Montserrat"/>
              <a:buChar char="•"/>
              <a:defRPr sz="7200" b="1" i="0" u="none" strike="noStrike" cap="none">
                <a:solidFill>
                  <a:srgbClr val="1F2B3E"/>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20862091"/>
      </p:ext>
    </p:extLst>
  </p:cSld>
  <p:clrMapOvr>
    <a:masterClrMapping/>
  </p:clrMapOvr>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892">
          <p15:clr>
            <a:srgbClr val="FBAE40"/>
          </p15:clr>
        </p15:guide>
        <p15:guide id="5" orient="horz" pos="13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o etoa jaom froan modern clean creative design.">
            <a:extLst>
              <a:ext uri="{FF2B5EF4-FFF2-40B4-BE49-F238E27FC236}">
                <a16:creationId xmlns:a16="http://schemas.microsoft.com/office/drawing/2014/main" id="{0304B43F-A71B-CA4D-AA2A-5F49FBBFB765}"/>
              </a:ext>
            </a:extLst>
          </p:cNvPr>
          <p:cNvSpPr txBox="1">
            <a:spLocks noGrp="1"/>
          </p:cNvSpPr>
          <p:nvPr>
            <p:ph type="body" sz="quarter" idx="14" hasCustomPrompt="1"/>
          </p:nvPr>
        </p:nvSpPr>
        <p:spPr>
          <a:xfrm>
            <a:off x="7727504" y="4627656"/>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Section title</a:t>
            </a:r>
          </a:p>
        </p:txBody>
      </p:sp>
      <p:sp>
        <p:nvSpPr>
          <p:cNvPr id="11" name="Uno etoa jaom froan modern clean creative design.">
            <a:extLst>
              <a:ext uri="{FF2B5EF4-FFF2-40B4-BE49-F238E27FC236}">
                <a16:creationId xmlns:a16="http://schemas.microsoft.com/office/drawing/2014/main" id="{A4778C50-1A7C-994A-B85E-E520F1999656}"/>
              </a:ext>
            </a:extLst>
          </p:cNvPr>
          <p:cNvSpPr txBox="1">
            <a:spLocks noGrp="1"/>
          </p:cNvSpPr>
          <p:nvPr>
            <p:ph type="body" sz="quarter" idx="16" hasCustomPrompt="1"/>
          </p:nvPr>
        </p:nvSpPr>
        <p:spPr>
          <a:xfrm>
            <a:off x="7727504" y="5995808"/>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spTree>
    <p:extLst>
      <p:ext uri="{BB962C8B-B14F-4D97-AF65-F5344CB8AC3E}">
        <p14:creationId xmlns:p14="http://schemas.microsoft.com/office/powerpoint/2010/main" val="1021590920"/>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665">
          <p15:clr>
            <a:srgbClr val="FBAE40"/>
          </p15:clr>
        </p15:guide>
        <p15:guide id="5" orient="horz" pos="1372">
          <p15:clr>
            <a:srgbClr val="FBAE40"/>
          </p15:clr>
        </p15:guide>
        <p15:guide id="6" orient="horz" pos="3504" userDrawn="1">
          <p15:clr>
            <a:srgbClr val="FBAE40"/>
          </p15:clr>
        </p15:guide>
        <p15:guide id="7" orient="horz" pos="4320" userDrawn="1">
          <p15:clr>
            <a:srgbClr val="FBAE40"/>
          </p15:clr>
        </p15:guide>
        <p15:guide id="8" pos="49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Uno etoa jaom froan modern clean creative design.">
            <a:extLst>
              <a:ext uri="{FF2B5EF4-FFF2-40B4-BE49-F238E27FC236}">
                <a16:creationId xmlns:a16="http://schemas.microsoft.com/office/drawing/2014/main" id="{7F1B80AA-E401-9F48-A3AF-F688C026B5F3}"/>
              </a:ext>
            </a:extLst>
          </p:cNvPr>
          <p:cNvSpPr txBox="1">
            <a:spLocks noGrp="1"/>
          </p:cNvSpPr>
          <p:nvPr>
            <p:ph type="body" sz="quarter" idx="14" hasCustomPrompt="1"/>
          </p:nvPr>
        </p:nvSpPr>
        <p:spPr>
          <a:xfrm>
            <a:off x="7727504" y="4627656"/>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Section title</a:t>
            </a:r>
          </a:p>
        </p:txBody>
      </p:sp>
      <p:sp>
        <p:nvSpPr>
          <p:cNvPr id="6" name="Uno etoa jaom froan modern clean creative design.">
            <a:extLst>
              <a:ext uri="{FF2B5EF4-FFF2-40B4-BE49-F238E27FC236}">
                <a16:creationId xmlns:a16="http://schemas.microsoft.com/office/drawing/2014/main" id="{97725168-6127-EB4F-ABD2-2CE25A215871}"/>
              </a:ext>
            </a:extLst>
          </p:cNvPr>
          <p:cNvSpPr txBox="1">
            <a:spLocks noGrp="1"/>
          </p:cNvSpPr>
          <p:nvPr>
            <p:ph type="body" sz="quarter" idx="16" hasCustomPrompt="1"/>
          </p:nvPr>
        </p:nvSpPr>
        <p:spPr>
          <a:xfrm>
            <a:off x="7727504" y="5995808"/>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spTree>
    <p:extLst>
      <p:ext uri="{BB962C8B-B14F-4D97-AF65-F5344CB8AC3E}">
        <p14:creationId xmlns:p14="http://schemas.microsoft.com/office/powerpoint/2010/main" val="2106432902"/>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665">
          <p15:clr>
            <a:srgbClr val="FBAE40"/>
          </p15:clr>
        </p15:guide>
        <p15:guide id="5" orient="horz" pos="1372">
          <p15:clr>
            <a:srgbClr val="FBAE40"/>
          </p15:clr>
        </p15:guide>
        <p15:guide id="6" pos="49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Uno etoa jaom froan modern clean creative design.">
            <a:extLst>
              <a:ext uri="{FF2B5EF4-FFF2-40B4-BE49-F238E27FC236}">
                <a16:creationId xmlns:a16="http://schemas.microsoft.com/office/drawing/2014/main" id="{6482CE04-467D-0748-B68E-2D7B03BE1AC3}"/>
              </a:ext>
            </a:extLst>
          </p:cNvPr>
          <p:cNvSpPr txBox="1">
            <a:spLocks noGrp="1"/>
          </p:cNvSpPr>
          <p:nvPr>
            <p:ph type="body" sz="quarter" idx="14" hasCustomPrompt="1"/>
          </p:nvPr>
        </p:nvSpPr>
        <p:spPr>
          <a:xfrm>
            <a:off x="7727504" y="4627656"/>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Section title</a:t>
            </a:r>
          </a:p>
        </p:txBody>
      </p:sp>
      <p:sp>
        <p:nvSpPr>
          <p:cNvPr id="6" name="Uno etoa jaom froan modern clean creative design.">
            <a:extLst>
              <a:ext uri="{FF2B5EF4-FFF2-40B4-BE49-F238E27FC236}">
                <a16:creationId xmlns:a16="http://schemas.microsoft.com/office/drawing/2014/main" id="{923C9B5F-BC06-474E-8DB7-CD24618E2C4C}"/>
              </a:ext>
            </a:extLst>
          </p:cNvPr>
          <p:cNvSpPr txBox="1">
            <a:spLocks noGrp="1"/>
          </p:cNvSpPr>
          <p:nvPr>
            <p:ph type="body" sz="quarter" idx="16" hasCustomPrompt="1"/>
          </p:nvPr>
        </p:nvSpPr>
        <p:spPr>
          <a:xfrm>
            <a:off x="7727504" y="5995808"/>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spTree>
    <p:extLst>
      <p:ext uri="{BB962C8B-B14F-4D97-AF65-F5344CB8AC3E}">
        <p14:creationId xmlns:p14="http://schemas.microsoft.com/office/powerpoint/2010/main" val="2349066107"/>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665">
          <p15:clr>
            <a:srgbClr val="FBAE40"/>
          </p15:clr>
        </p15:guide>
        <p15:guide id="5" orient="horz" pos="13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BOUT…"/>
          <p:cNvSpPr txBox="1">
            <a:spLocks noGrp="1"/>
          </p:cNvSpPr>
          <p:nvPr>
            <p:ph type="body" sz="quarter" idx="13" hasCustomPrompt="1"/>
          </p:nvPr>
        </p:nvSpPr>
        <p:spPr>
          <a:xfrm>
            <a:off x="1314343" y="881336"/>
            <a:ext cx="12533841" cy="1751971"/>
          </a:xfrm>
          <a:prstGeom prst="rect">
            <a:avLst/>
          </a:prstGeom>
        </p:spPr>
        <p:txBody>
          <a:bodyPr/>
          <a:lstStyle>
            <a:lvl1pPr>
              <a:spcBef>
                <a:spcPts val="2000"/>
              </a:spcBef>
              <a:defRPr sz="5000" b="1">
                <a:solidFill>
                  <a:srgbClr val="1E2B3D"/>
                </a:solidFill>
              </a:defRPr>
            </a:lvl1pPr>
          </a:lstStyle>
          <a:p>
            <a:pPr lvl="0"/>
            <a:r>
              <a:rPr lang="en-US" dirty="0"/>
              <a:t>Heading </a:t>
            </a:r>
          </a:p>
        </p:txBody>
      </p:sp>
      <p:sp>
        <p:nvSpPr>
          <p:cNvPr id="7" name="TextBox 6"/>
          <p:cNvSpPr txBox="1"/>
          <p:nvPr userDrawn="1"/>
        </p:nvSpPr>
        <p:spPr>
          <a:xfrm>
            <a:off x="23673309" y="13029433"/>
            <a:ext cx="710691" cy="461665"/>
          </a:xfrm>
          <a:prstGeom prst="rect">
            <a:avLst/>
          </a:prstGeom>
          <a:noFill/>
        </p:spPr>
        <p:txBody>
          <a:bodyPr wrap="square" rtlCol="0">
            <a:spAutoFit/>
          </a:bodyPr>
          <a:lstStyle/>
          <a:p>
            <a:pPr algn="l"/>
            <a:fld id="{EEF0A7C0-C8F1-954C-8761-BCEDD6DEA53A}" type="slidenum">
              <a:rPr lang="en-US" sz="2000" smtClean="0">
                <a:solidFill>
                  <a:schemeClr val="tx2">
                    <a:lumMod val="75000"/>
                  </a:schemeClr>
                </a:solidFill>
                <a:latin typeface="Arial" charset="0"/>
                <a:ea typeface="Arial" charset="0"/>
                <a:cs typeface="Arial" charset="0"/>
              </a:rPr>
              <a:pPr algn="l"/>
              <a:t>‹#›</a:t>
            </a:fld>
            <a:endParaRPr lang="en-US" sz="2000" dirty="0">
              <a:solidFill>
                <a:schemeClr val="tx2">
                  <a:lumMod val="75000"/>
                </a:schemeClr>
              </a:solidFill>
              <a:latin typeface="Arial" charset="0"/>
              <a:ea typeface="Arial" charset="0"/>
              <a:cs typeface="Arial" charset="0"/>
            </a:endParaRPr>
          </a:p>
        </p:txBody>
      </p:sp>
      <p:sp>
        <p:nvSpPr>
          <p:cNvPr id="12" name="Uno etoa jaom froan modern clean creative design."/>
          <p:cNvSpPr txBox="1">
            <a:spLocks noGrp="1"/>
          </p:cNvSpPr>
          <p:nvPr>
            <p:ph type="body" sz="quarter" idx="14" hasCustomPrompt="1"/>
          </p:nvPr>
        </p:nvSpPr>
        <p:spPr>
          <a:xfrm>
            <a:off x="1340112" y="4255343"/>
            <a:ext cx="12533841" cy="864096"/>
          </a:xfrm>
          <a:prstGeom prst="rect">
            <a:avLst/>
          </a:prstGeom>
        </p:spPr>
        <p:txBody>
          <a:bodyPr/>
          <a:lstStyle>
            <a:lvl1pPr>
              <a:lnSpc>
                <a:spcPct val="120000"/>
              </a:lnSpc>
              <a:spcBef>
                <a:spcPts val="2000"/>
              </a:spcBef>
              <a:defRPr sz="4000">
                <a:solidFill>
                  <a:srgbClr val="1E2B3D"/>
                </a:solidFill>
                <a:latin typeface="Arial" charset="0"/>
                <a:ea typeface="Arial" charset="0"/>
                <a:cs typeface="Arial" charset="0"/>
                <a:sym typeface="Montserrat-Regular"/>
              </a:defRPr>
            </a:lvl1pPr>
          </a:lstStyle>
          <a:p>
            <a:pPr lvl="0"/>
            <a:r>
              <a:rPr lang="en-GB" dirty="0"/>
              <a:t>Sub heading</a:t>
            </a:r>
          </a:p>
        </p:txBody>
      </p:sp>
      <p:sp>
        <p:nvSpPr>
          <p:cNvPr id="13" name="Sona the vero eos et accusam eto justo fosduo dolores etoma jamos  rebum. Steot clita kuasd gubergren, nosotra sea the iso takimata sanctus est Lorem ipsusit druamet. Lorem eso ipsum dolorsit amet, deras consetetur sadipscing elitromas. Sed diam dnie nonumy eirmod tempor invidunt utony labore etodre dolore magna esando frond iron ls greadon."/>
          <p:cNvSpPr txBox="1">
            <a:spLocks noGrp="1"/>
          </p:cNvSpPr>
          <p:nvPr>
            <p:ph type="body" sz="quarter" idx="16" hasCustomPrompt="1"/>
          </p:nvPr>
        </p:nvSpPr>
        <p:spPr>
          <a:xfrm>
            <a:off x="1379268" y="5674740"/>
            <a:ext cx="12494685" cy="6223820"/>
          </a:xfrm>
          <a:prstGeom prst="rect">
            <a:avLst/>
          </a:prstGeom>
        </p:spPr>
        <p:txBody>
          <a:bodyPr/>
          <a:lstStyle>
            <a:lvl1pPr>
              <a:lnSpc>
                <a:spcPct val="120000"/>
              </a:lnSpc>
              <a:spcBef>
                <a:spcPts val="2000"/>
              </a:spcBef>
              <a:defRPr sz="2500">
                <a:solidFill>
                  <a:srgbClr val="1E2B3D"/>
                </a:solidFill>
                <a:latin typeface="Arial" charset="0"/>
                <a:ea typeface="Arial" charset="0"/>
                <a:cs typeface="Arial" charset="0"/>
                <a:sym typeface="Montserrat Light"/>
              </a:defRPr>
            </a:lvl1pPr>
          </a:lstStyle>
          <a:p>
            <a:pPr lvl="0"/>
            <a:r>
              <a:rPr lang="en-GB" dirty="0"/>
              <a:t>Copy</a:t>
            </a:r>
          </a:p>
        </p:txBody>
      </p:sp>
    </p:spTree>
    <p:extLst>
      <p:ext uri="{BB962C8B-B14F-4D97-AF65-F5344CB8AC3E}">
        <p14:creationId xmlns:p14="http://schemas.microsoft.com/office/powerpoint/2010/main" val="766287598"/>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7858">
          <p15:clr>
            <a:srgbClr val="FBAE40"/>
          </p15:clr>
        </p15:guide>
        <p15:guide id="3" pos="14801">
          <p15:clr>
            <a:srgbClr val="FBAE40"/>
          </p15:clr>
        </p15:guide>
        <p15:guide id="4" orient="horz" pos="6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1BCD18C6-07F1-F44D-ABEA-8CEA68F328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8729" y="10602416"/>
            <a:ext cx="3406542" cy="2410098"/>
          </a:xfrm>
          <a:prstGeom prst="rect">
            <a:avLst/>
          </a:prstGeom>
        </p:spPr>
      </p:pic>
    </p:spTree>
    <p:extLst>
      <p:ext uri="{BB962C8B-B14F-4D97-AF65-F5344CB8AC3E}">
        <p14:creationId xmlns:p14="http://schemas.microsoft.com/office/powerpoint/2010/main" val="37660715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esentation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o etoa jaom froan modern clean creative design.">
            <a:extLst>
              <a:ext uri="{FF2B5EF4-FFF2-40B4-BE49-F238E27FC236}">
                <a16:creationId xmlns:a16="http://schemas.microsoft.com/office/drawing/2014/main" id="{0304B43F-A71B-CA4D-AA2A-5F49FBBFB765}"/>
              </a:ext>
            </a:extLst>
          </p:cNvPr>
          <p:cNvSpPr txBox="1">
            <a:spLocks noGrp="1"/>
          </p:cNvSpPr>
          <p:nvPr>
            <p:ph type="body" sz="quarter" idx="14" hasCustomPrompt="1"/>
          </p:nvPr>
        </p:nvSpPr>
        <p:spPr>
          <a:xfrm>
            <a:off x="1318792" y="737320"/>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Presentation title</a:t>
            </a:r>
          </a:p>
        </p:txBody>
      </p:sp>
      <p:sp>
        <p:nvSpPr>
          <p:cNvPr id="11" name="Uno etoa jaom froan modern clean creative design.">
            <a:extLst>
              <a:ext uri="{FF2B5EF4-FFF2-40B4-BE49-F238E27FC236}">
                <a16:creationId xmlns:a16="http://schemas.microsoft.com/office/drawing/2014/main" id="{A4778C50-1A7C-994A-B85E-E520F1999656}"/>
              </a:ext>
            </a:extLst>
          </p:cNvPr>
          <p:cNvSpPr txBox="1">
            <a:spLocks noGrp="1"/>
          </p:cNvSpPr>
          <p:nvPr>
            <p:ph type="body" sz="quarter" idx="16" hasCustomPrompt="1"/>
          </p:nvPr>
        </p:nvSpPr>
        <p:spPr>
          <a:xfrm>
            <a:off x="1318792" y="2105472"/>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pic>
        <p:nvPicPr>
          <p:cNvPr id="5" name="Picture 4" descr="A close up of a logo&#10;&#10;Description automatically generated">
            <a:extLst>
              <a:ext uri="{FF2B5EF4-FFF2-40B4-BE49-F238E27FC236}">
                <a16:creationId xmlns:a16="http://schemas.microsoft.com/office/drawing/2014/main" id="{7C2747F9-5643-B34E-899F-520C9D626E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704" y="10386392"/>
            <a:ext cx="3406542" cy="2410098"/>
          </a:xfrm>
          <a:prstGeom prst="rect">
            <a:avLst/>
          </a:prstGeom>
        </p:spPr>
      </p:pic>
    </p:spTree>
    <p:extLst>
      <p:ext uri="{BB962C8B-B14F-4D97-AF65-F5344CB8AC3E}">
        <p14:creationId xmlns:p14="http://schemas.microsoft.com/office/powerpoint/2010/main" val="1035268909"/>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4892">
          <p15:clr>
            <a:srgbClr val="FBAE40"/>
          </p15:clr>
        </p15:guide>
        <p15:guide id="5" orient="horz" pos="13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o etoa jaom froan modern clean creative design.">
            <a:extLst>
              <a:ext uri="{FF2B5EF4-FFF2-40B4-BE49-F238E27FC236}">
                <a16:creationId xmlns:a16="http://schemas.microsoft.com/office/drawing/2014/main" id="{0304B43F-A71B-CA4D-AA2A-5F49FBBFB765}"/>
              </a:ext>
            </a:extLst>
          </p:cNvPr>
          <p:cNvSpPr txBox="1">
            <a:spLocks noGrp="1"/>
          </p:cNvSpPr>
          <p:nvPr>
            <p:ph type="body" sz="quarter" idx="14" hasCustomPrompt="1"/>
          </p:nvPr>
        </p:nvSpPr>
        <p:spPr>
          <a:xfrm>
            <a:off x="8159552" y="5489848"/>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Section title</a:t>
            </a:r>
          </a:p>
        </p:txBody>
      </p:sp>
      <p:sp>
        <p:nvSpPr>
          <p:cNvPr id="11" name="Uno etoa jaom froan modern clean creative design.">
            <a:extLst>
              <a:ext uri="{FF2B5EF4-FFF2-40B4-BE49-F238E27FC236}">
                <a16:creationId xmlns:a16="http://schemas.microsoft.com/office/drawing/2014/main" id="{A4778C50-1A7C-994A-B85E-E520F1999656}"/>
              </a:ext>
            </a:extLst>
          </p:cNvPr>
          <p:cNvSpPr txBox="1">
            <a:spLocks noGrp="1"/>
          </p:cNvSpPr>
          <p:nvPr>
            <p:ph type="body" sz="quarter" idx="16" hasCustomPrompt="1"/>
          </p:nvPr>
        </p:nvSpPr>
        <p:spPr>
          <a:xfrm>
            <a:off x="8159552" y="6858000"/>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spTree>
    <p:extLst>
      <p:ext uri="{BB962C8B-B14F-4D97-AF65-F5344CB8AC3E}">
        <p14:creationId xmlns:p14="http://schemas.microsoft.com/office/powerpoint/2010/main" val="1081461679"/>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3350">
          <p15:clr>
            <a:srgbClr val="FBAE40"/>
          </p15:clr>
        </p15:guide>
        <p15:guide id="5" orient="horz" pos="1372">
          <p15:clr>
            <a:srgbClr val="FBAE40"/>
          </p15:clr>
        </p15:guide>
        <p15:guide id="6" pos="14801">
          <p15:clr>
            <a:srgbClr val="FBAE40"/>
          </p15:clr>
        </p15:guide>
        <p15:guide id="7" orient="horz" pos="3594">
          <p15:clr>
            <a:srgbClr val="FBAE40"/>
          </p15:clr>
        </p15:guide>
        <p15:guide id="8" pos="518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o etoa jaom froan modern clean creative design.">
            <a:extLst>
              <a:ext uri="{FF2B5EF4-FFF2-40B4-BE49-F238E27FC236}">
                <a16:creationId xmlns:a16="http://schemas.microsoft.com/office/drawing/2014/main" id="{0304B43F-A71B-CA4D-AA2A-5F49FBBFB765}"/>
              </a:ext>
            </a:extLst>
          </p:cNvPr>
          <p:cNvSpPr txBox="1">
            <a:spLocks noGrp="1"/>
          </p:cNvSpPr>
          <p:nvPr>
            <p:ph type="body" sz="quarter" idx="14" hasCustomPrompt="1"/>
          </p:nvPr>
        </p:nvSpPr>
        <p:spPr>
          <a:xfrm>
            <a:off x="8159552" y="5489848"/>
            <a:ext cx="7560839" cy="1065323"/>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7000" b="1">
                <a:solidFill>
                  <a:srgbClr val="1E2B3D"/>
                </a:solidFill>
                <a:latin typeface="Arial" charset="0"/>
                <a:ea typeface="Arial" charset="0"/>
                <a:cs typeface="Arial" charset="0"/>
                <a:sym typeface="Montserrat-Regular"/>
              </a:defRPr>
            </a:lvl1pPr>
          </a:lstStyle>
          <a:p>
            <a:pPr lvl="0"/>
            <a:r>
              <a:rPr lang="en-US" dirty="0"/>
              <a:t>Section title</a:t>
            </a:r>
          </a:p>
        </p:txBody>
      </p:sp>
      <p:sp>
        <p:nvSpPr>
          <p:cNvPr id="11" name="Uno etoa jaom froan modern clean creative design.">
            <a:extLst>
              <a:ext uri="{FF2B5EF4-FFF2-40B4-BE49-F238E27FC236}">
                <a16:creationId xmlns:a16="http://schemas.microsoft.com/office/drawing/2014/main" id="{A4778C50-1A7C-994A-B85E-E520F1999656}"/>
              </a:ext>
            </a:extLst>
          </p:cNvPr>
          <p:cNvSpPr txBox="1">
            <a:spLocks noGrp="1"/>
          </p:cNvSpPr>
          <p:nvPr>
            <p:ph type="body" sz="quarter" idx="16" hasCustomPrompt="1"/>
          </p:nvPr>
        </p:nvSpPr>
        <p:spPr>
          <a:xfrm>
            <a:off x="8159552" y="6858000"/>
            <a:ext cx="7560840" cy="850657"/>
          </a:xfrm>
          <a:prstGeom prst="rect">
            <a:avLst/>
          </a:prstGeom>
          <a:effectLst>
            <a:outerShdw blurRad="431800" dist="38100" dir="2700000" sx="6000" sy="6000" algn="tl" rotWithShape="0">
              <a:prstClr val="black">
                <a:alpha val="40000"/>
              </a:prstClr>
            </a:outerShdw>
          </a:effectLst>
        </p:spPr>
        <p:txBody>
          <a:bodyPr/>
          <a:lstStyle>
            <a:lvl1pPr algn="l">
              <a:lnSpc>
                <a:spcPct val="100000"/>
              </a:lnSpc>
              <a:spcBef>
                <a:spcPts val="2000"/>
              </a:spcBef>
              <a:defRPr sz="5000" b="0">
                <a:solidFill>
                  <a:srgbClr val="1E2B3D"/>
                </a:solidFill>
                <a:latin typeface="Arial" charset="0"/>
                <a:ea typeface="Arial" charset="0"/>
                <a:cs typeface="Arial" charset="0"/>
                <a:sym typeface="Montserrat-Regular"/>
              </a:defRPr>
            </a:lvl1pPr>
          </a:lstStyle>
          <a:p>
            <a:pPr lvl="0"/>
            <a:r>
              <a:rPr lang="en-US" dirty="0"/>
              <a:t>Sub title</a:t>
            </a:r>
          </a:p>
        </p:txBody>
      </p:sp>
    </p:spTree>
    <p:extLst>
      <p:ext uri="{BB962C8B-B14F-4D97-AF65-F5344CB8AC3E}">
        <p14:creationId xmlns:p14="http://schemas.microsoft.com/office/powerpoint/2010/main" val="2219956090"/>
      </p:ext>
    </p:extLst>
  </p:cSld>
  <p:clrMapOvr>
    <a:masterClrMapping/>
  </p:clrMapOvr>
  <p:transition spd="med"/>
  <p:extLst>
    <p:ext uri="{DCECCB84-F9BA-43D5-87BE-67443E8EF086}">
      <p15:sldGuideLst xmlns:p15="http://schemas.microsoft.com/office/powerpoint/2012/main">
        <p15:guide id="1" pos="876">
          <p15:clr>
            <a:srgbClr val="FBAE40"/>
          </p15:clr>
        </p15:guide>
        <p15:guide id="2" orient="horz" pos="601">
          <p15:clr>
            <a:srgbClr val="FBAE40"/>
          </p15:clr>
        </p15:guide>
        <p15:guide id="3" orient="horz" pos="7858">
          <p15:clr>
            <a:srgbClr val="FBAE40"/>
          </p15:clr>
        </p15:guide>
        <p15:guide id="4" pos="13350">
          <p15:clr>
            <a:srgbClr val="FBAE40"/>
          </p15:clr>
        </p15:guide>
        <p15:guide id="5" orient="horz" pos="1372">
          <p15:clr>
            <a:srgbClr val="FBAE40"/>
          </p15:clr>
        </p15:guide>
        <p15:guide id="6" pos="14801">
          <p15:clr>
            <a:srgbClr val="FBAE40"/>
          </p15:clr>
        </p15:guide>
        <p15:guide id="7" orient="horz" pos="3594">
          <p15:clr>
            <a:srgbClr val="FBAE40"/>
          </p15:clr>
        </p15:guide>
        <p15:guide id="8" pos="518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27789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77" r:id="rId5"/>
    <p:sldLayoutId id="2147483681" r:id="rId6"/>
    <p:sldLayoutId id="2147483684" r:id="rId7"/>
    <p:sldLayoutId id="2147483685" r:id="rId8"/>
    <p:sldLayoutId id="2147483686" r:id="rId9"/>
    <p:sldLayoutId id="2147483687" r:id="rId10"/>
    <p:sldLayoutId id="2147483688" r:id="rId11"/>
    <p:sldLayoutId id="2147483689" r:id="rId12"/>
    <p:sldLayoutId id="2147483691" r:id="rId13"/>
    <p:sldLayoutId id="2147483692" r:id="rId14"/>
  </p:sldLayoutIdLst>
  <p:transition spd="med"/>
  <p:hf hdr="0" ftr="0" dt="0"/>
  <p:txStyles>
    <p:titleStyle>
      <a:lvl1pPr marL="0" marR="0" indent="0" algn="l" defTabSz="825500" rtl="0" eaLnBrk="1" latinLnBrk="0" hangingPunct="1">
        <a:lnSpc>
          <a:spcPct val="90000"/>
        </a:lnSpc>
        <a:spcBef>
          <a:spcPts val="0"/>
        </a:spcBef>
        <a:spcAft>
          <a:spcPts val="0"/>
        </a:spcAft>
        <a:buClrTx/>
        <a:buSzTx/>
        <a:buFontTx/>
        <a:buNone/>
        <a:tabLst/>
        <a:defRPr sz="7200" b="1" i="0" u="none" strike="noStrike" cap="none" spc="0" baseline="0">
          <a:ln>
            <a:noFill/>
          </a:ln>
          <a:solidFill>
            <a:srgbClr val="1F2B3E"/>
          </a:solidFill>
          <a:uFillTx/>
          <a:latin typeface="Arial" charset="0"/>
          <a:ea typeface="Arial" charset="0"/>
          <a:cs typeface="Arial" charset="0"/>
          <a:sym typeface="Montserrat-Bold"/>
        </a:defRPr>
      </a:lvl1pPr>
      <a:lvl2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2pPr>
      <a:lvl3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3pPr>
      <a:lvl4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4pPr>
      <a:lvl5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5pPr>
      <a:lvl6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Montserrat-Bold"/>
          <a:ea typeface="Montserrat-Bold"/>
          <a:cs typeface="Montserrat-Bold"/>
          <a:sym typeface="Montserrat-Bold"/>
        </a:defRPr>
      </a:lvl9pPr>
    </p:titleStyle>
    <p:body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p:bodyStyle>
    <p:otherStyle>
      <a:lvl1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1pPr>
      <a:lvl2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2pPr>
      <a:lvl3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3pPr>
      <a:lvl4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4pPr>
      <a:lvl5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5pPr>
      <a:lvl6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6pPr>
      <a:lvl7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7pPr>
      <a:lvl8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8pPr>
      <a:lvl9pPr marL="0" marR="0" indent="0" algn="ctr" defTabSz="825500"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C8ECEC-6CCF-5ED3-613A-BDAE6A97576C}"/>
              </a:ext>
            </a:extLst>
          </p:cNvPr>
          <p:cNvSpPr txBox="1">
            <a:spLocks/>
          </p:cNvSpPr>
          <p:nvPr/>
        </p:nvSpPr>
        <p:spPr>
          <a:xfrm>
            <a:off x="526704" y="1169368"/>
            <a:ext cx="14617624" cy="5688632"/>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solidFill>
                  <a:srgbClr val="E6344A"/>
                </a:solidFill>
                <a:latin typeface="Hero Junior Bold" panose="02000800000000000000" pitchFamily="50" charset="0"/>
              </a:rPr>
              <a:t>Title</a:t>
            </a:r>
            <a:br>
              <a:rPr lang="en-US" sz="8800" dirty="0">
                <a:solidFill>
                  <a:srgbClr val="2F597B"/>
                </a:solidFill>
                <a:latin typeface="Hero Junior Bold" panose="02000800000000000000" pitchFamily="50" charset="0"/>
              </a:rPr>
            </a:br>
            <a:br>
              <a:rPr lang="en-US" sz="4500" dirty="0">
                <a:solidFill>
                  <a:srgbClr val="2F597B"/>
                </a:solidFill>
                <a:latin typeface="Hero Junior Bold" panose="02000800000000000000" pitchFamily="50" charset="0"/>
              </a:rPr>
            </a:br>
            <a:r>
              <a:rPr lang="en-US" sz="6000" dirty="0">
                <a:solidFill>
                  <a:srgbClr val="2F597B"/>
                </a:solidFill>
                <a:latin typeface="Hero Junior Bold" panose="02000800000000000000" pitchFamily="50" charset="0"/>
              </a:rPr>
              <a:t>Subtitle</a:t>
            </a:r>
          </a:p>
          <a:p>
            <a:endParaRPr lang="en-US" sz="7500" dirty="0">
              <a:solidFill>
                <a:srgbClr val="E6344B"/>
              </a:solidFill>
              <a:latin typeface="Hero Junior Bold" panose="02000800000000000000" pitchFamily="50" charset="0"/>
            </a:endParaRPr>
          </a:p>
        </p:txBody>
      </p:sp>
      <p:pic>
        <p:nvPicPr>
          <p:cNvPr id="7" name="Picture 6" descr="Cartoon bees holding hands together&#10;&#10;Description automatically generated">
            <a:extLst>
              <a:ext uri="{FF2B5EF4-FFF2-40B4-BE49-F238E27FC236}">
                <a16:creationId xmlns:a16="http://schemas.microsoft.com/office/drawing/2014/main" id="{1C7F56DC-AAE7-996C-EDAE-2706614FA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708" y="5284748"/>
            <a:ext cx="8443820" cy="8443820"/>
          </a:xfrm>
          <a:prstGeom prst="rect">
            <a:avLst/>
          </a:prstGeom>
        </p:spPr>
      </p:pic>
    </p:spTree>
    <p:extLst>
      <p:ext uri="{BB962C8B-B14F-4D97-AF65-F5344CB8AC3E}">
        <p14:creationId xmlns:p14="http://schemas.microsoft.com/office/powerpoint/2010/main" val="1715043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D90EDD9-C234-9F42-28BF-BB90948A51AA}"/>
              </a:ext>
            </a:extLst>
          </p:cNvPr>
          <p:cNvSpPr txBox="1">
            <a:spLocks/>
          </p:cNvSpPr>
          <p:nvPr/>
        </p:nvSpPr>
        <p:spPr>
          <a:xfrm>
            <a:off x="8087544" y="827399"/>
            <a:ext cx="15868159" cy="1065323"/>
          </a:xfrm>
          <a:prstGeom prst="rect">
            <a:avLst/>
          </a:prstGeom>
        </p:spPr>
        <p:txBody>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3" name="Content Placeholder 2">
            <a:extLst>
              <a:ext uri="{FF2B5EF4-FFF2-40B4-BE49-F238E27FC236}">
                <a16:creationId xmlns:a16="http://schemas.microsoft.com/office/drawing/2014/main" id="{D7EA39DA-4D47-BC80-26F2-F20E355F5ABA}"/>
              </a:ext>
            </a:extLst>
          </p:cNvPr>
          <p:cNvSpPr txBox="1">
            <a:spLocks/>
          </p:cNvSpPr>
          <p:nvPr/>
        </p:nvSpPr>
        <p:spPr>
          <a:xfrm>
            <a:off x="8088344" y="2817301"/>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63B045"/>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2635871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1000" b="-10000"/>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2108EC9-9E4C-C8BF-24E6-0ED9DE3D07CE}"/>
              </a:ext>
            </a:extLst>
          </p:cNvPr>
          <p:cNvSpPr txBox="1">
            <a:spLocks/>
          </p:cNvSpPr>
          <p:nvPr/>
        </p:nvSpPr>
        <p:spPr>
          <a:xfrm>
            <a:off x="890667" y="688083"/>
            <a:ext cx="15868159" cy="1065323"/>
          </a:xfrm>
          <a:prstGeom prst="rect">
            <a:avLst/>
          </a:prstGeom>
        </p:spPr>
        <p:txBody>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3" name="Content Placeholder 2">
            <a:extLst>
              <a:ext uri="{FF2B5EF4-FFF2-40B4-BE49-F238E27FC236}">
                <a16:creationId xmlns:a16="http://schemas.microsoft.com/office/drawing/2014/main" id="{3670E7DD-D48A-51D2-6CDF-5117EA9B95DD}"/>
              </a:ext>
            </a:extLst>
          </p:cNvPr>
          <p:cNvSpPr txBox="1">
            <a:spLocks/>
          </p:cNvSpPr>
          <p:nvPr/>
        </p:nvSpPr>
        <p:spPr>
          <a:xfrm>
            <a:off x="891467" y="2677985"/>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17A39C"/>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109235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FA685F8E-5D20-A8D4-35D9-6ADA81927600}"/>
              </a:ext>
            </a:extLst>
          </p:cNvPr>
          <p:cNvSpPr txBox="1">
            <a:spLocks/>
          </p:cNvSpPr>
          <p:nvPr/>
        </p:nvSpPr>
        <p:spPr>
          <a:xfrm>
            <a:off x="6690107" y="672112"/>
            <a:ext cx="14437605" cy="1065323"/>
          </a:xfrm>
          <a:prstGeom prst="rect">
            <a:avLst/>
          </a:prstGeom>
          <a:effectLst>
            <a:outerShdw blurRad="431800" dist="38100" dir="2700000" sx="6000" sy="6000" algn="tl" rotWithShape="0">
              <a:prstClr val="black">
                <a:alpha val="40000"/>
              </a:prstClr>
            </a:outerShdw>
          </a:effectLst>
        </p:spPr>
        <p:txBody>
          <a:bodyPr/>
          <a:lstStyle>
            <a:lvl1pPr marL="0" marR="0" indent="0" algn="l" defTabSz="825500" rtl="0" eaLnBrk="1" latinLnBrk="0" hangingPunct="1">
              <a:lnSpc>
                <a:spcPct val="100000"/>
              </a:lnSpc>
              <a:spcBef>
                <a:spcPts val="2000"/>
              </a:spcBef>
              <a:spcAft>
                <a:spcPts val="0"/>
              </a:spcAft>
              <a:buClrTx/>
              <a:buSzTx/>
              <a:buFontTx/>
              <a:buNone/>
              <a:tabLst/>
              <a:defRPr sz="7000" b="1" i="0" u="none" strike="noStrike" cap="none" spc="0" baseline="0">
                <a:ln>
                  <a:noFill/>
                </a:ln>
                <a:solidFill>
                  <a:srgbClr val="1E2B3D"/>
                </a:solidFill>
                <a:uFillTx/>
                <a:latin typeface="Arial" charset="0"/>
                <a:ea typeface="Arial" charset="0"/>
                <a:cs typeface="Arial" charset="0"/>
                <a:sym typeface="Montserrat-Regular"/>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B189BD"/>
                </a:solidFill>
                <a:latin typeface="Hero Junior Bold" panose="02000800000000000000" pitchFamily="50" charset="0"/>
              </a:rPr>
              <a:t>Title</a:t>
            </a:r>
            <a:endParaRPr lang="en-CA" sz="9600" dirty="0">
              <a:solidFill>
                <a:srgbClr val="B189BD"/>
              </a:solidFill>
              <a:latin typeface="Hero Junior Bold" panose="02000800000000000000" pitchFamily="50" charset="0"/>
            </a:endParaRPr>
          </a:p>
        </p:txBody>
      </p:sp>
      <p:sp>
        <p:nvSpPr>
          <p:cNvPr id="9" name="Content Placeholder 2">
            <a:extLst>
              <a:ext uri="{FF2B5EF4-FFF2-40B4-BE49-F238E27FC236}">
                <a16:creationId xmlns:a16="http://schemas.microsoft.com/office/drawing/2014/main" id="{0BC19F3A-BE3B-CBE1-9080-D66FE42EDD0F}"/>
              </a:ext>
            </a:extLst>
          </p:cNvPr>
          <p:cNvSpPr txBox="1">
            <a:spLocks/>
          </p:cNvSpPr>
          <p:nvPr/>
        </p:nvSpPr>
        <p:spPr>
          <a:xfrm>
            <a:off x="6745248" y="2301029"/>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804F8F"/>
                </a:solidFill>
                <a:latin typeface="Hero Junior Bold" panose="02000800000000000000" pitchFamily="50" charset="0"/>
              </a:rPr>
              <a:t>Subtitle</a:t>
            </a:r>
          </a:p>
          <a:p>
            <a:pPr>
              <a:lnSpc>
                <a:spcPct val="120000"/>
              </a:lnSpc>
            </a:pPr>
            <a:r>
              <a:rPr lang="en-US" sz="4400" dirty="0">
                <a:solidFill>
                  <a:srgbClr val="804F8F"/>
                </a:solidFill>
                <a:latin typeface="Hero Junior Bold" panose="02000800000000000000" pitchFamily="50" charset="0"/>
              </a:rPr>
              <a:t> </a:t>
            </a:r>
          </a:p>
        </p:txBody>
      </p:sp>
    </p:spTree>
    <p:extLst>
      <p:ext uri="{BB962C8B-B14F-4D97-AF65-F5344CB8AC3E}">
        <p14:creationId xmlns:p14="http://schemas.microsoft.com/office/powerpoint/2010/main" val="18279318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BE4425-E5B6-BABC-ACC4-F69EB00CA8B3}"/>
              </a:ext>
            </a:extLst>
          </p:cNvPr>
          <p:cNvSpPr txBox="1">
            <a:spLocks/>
          </p:cNvSpPr>
          <p:nvPr/>
        </p:nvSpPr>
        <p:spPr>
          <a:xfrm>
            <a:off x="885234" y="538055"/>
            <a:ext cx="14437605" cy="1065323"/>
          </a:xfrm>
          <a:prstGeom prst="rect">
            <a:avLst/>
          </a:prstGeom>
          <a:effectLst>
            <a:outerShdw blurRad="431800" dist="38100" dir="2700000" sx="6000" sy="6000" algn="tl" rotWithShape="0">
              <a:prstClr val="black">
                <a:alpha val="40000"/>
              </a:prstClr>
            </a:outerShdw>
          </a:effectLst>
        </p:spPr>
        <p:txBody>
          <a:bodyPr/>
          <a:lstStyle>
            <a:lvl1pPr marL="0" marR="0" indent="0" algn="l" defTabSz="825500" rtl="0" eaLnBrk="1" latinLnBrk="0" hangingPunct="1">
              <a:lnSpc>
                <a:spcPct val="100000"/>
              </a:lnSpc>
              <a:spcBef>
                <a:spcPts val="2000"/>
              </a:spcBef>
              <a:spcAft>
                <a:spcPts val="0"/>
              </a:spcAft>
              <a:buClrTx/>
              <a:buSzTx/>
              <a:buFontTx/>
              <a:buNone/>
              <a:tabLst/>
              <a:defRPr sz="7000" b="1" i="0" u="none" strike="noStrike" cap="none" spc="0" baseline="0">
                <a:ln>
                  <a:noFill/>
                </a:ln>
                <a:solidFill>
                  <a:srgbClr val="1E2B3D"/>
                </a:solidFill>
                <a:uFillTx/>
                <a:latin typeface="Arial" charset="0"/>
                <a:ea typeface="Arial" charset="0"/>
                <a:cs typeface="Arial" charset="0"/>
                <a:sym typeface="Montserrat-Regular"/>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5" name="Content Placeholder 2">
            <a:extLst>
              <a:ext uri="{FF2B5EF4-FFF2-40B4-BE49-F238E27FC236}">
                <a16:creationId xmlns:a16="http://schemas.microsoft.com/office/drawing/2014/main" id="{F5C22C6A-9B55-C743-0701-6FD11C246162}"/>
              </a:ext>
            </a:extLst>
          </p:cNvPr>
          <p:cNvSpPr txBox="1">
            <a:spLocks/>
          </p:cNvSpPr>
          <p:nvPr/>
        </p:nvSpPr>
        <p:spPr>
          <a:xfrm>
            <a:off x="940375" y="2166972"/>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F5C101"/>
                </a:solidFill>
                <a:latin typeface="Hero Junior Bold" panose="02000800000000000000" pitchFamily="50" charset="0"/>
              </a:rPr>
              <a:t>Subtitle</a:t>
            </a:r>
          </a:p>
          <a:p>
            <a:pPr>
              <a:lnSpc>
                <a:spcPct val="120000"/>
              </a:lnSpc>
            </a:pPr>
            <a:r>
              <a:rPr lang="en-US" sz="4400" dirty="0">
                <a:solidFill>
                  <a:srgbClr val="804F8F"/>
                </a:solidFill>
                <a:latin typeface="Hero Junior Bold" panose="02000800000000000000" pitchFamily="50" charset="0"/>
              </a:rPr>
              <a:t> </a:t>
            </a:r>
          </a:p>
        </p:txBody>
      </p:sp>
    </p:spTree>
    <p:extLst>
      <p:ext uri="{BB962C8B-B14F-4D97-AF65-F5344CB8AC3E}">
        <p14:creationId xmlns:p14="http://schemas.microsoft.com/office/powerpoint/2010/main" val="19701818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7D8A5DE-2D0A-FF4D-7D24-92360CA7FD0F}"/>
              </a:ext>
            </a:extLst>
          </p:cNvPr>
          <p:cNvSpPr txBox="1">
            <a:spLocks/>
          </p:cNvSpPr>
          <p:nvPr/>
        </p:nvSpPr>
        <p:spPr>
          <a:xfrm>
            <a:off x="6690107" y="672112"/>
            <a:ext cx="14437605" cy="1065323"/>
          </a:xfrm>
          <a:prstGeom prst="rect">
            <a:avLst/>
          </a:prstGeom>
          <a:effectLst>
            <a:outerShdw blurRad="431800" dist="38100" dir="2700000" sx="6000" sy="6000" algn="tl" rotWithShape="0">
              <a:prstClr val="black">
                <a:alpha val="40000"/>
              </a:prstClr>
            </a:outerShdw>
          </a:effectLst>
        </p:spPr>
        <p:txBody>
          <a:bodyPr/>
          <a:lstStyle>
            <a:lvl1pPr marL="0" marR="0" indent="0" algn="l" defTabSz="825500" rtl="0" eaLnBrk="1" latinLnBrk="0" hangingPunct="1">
              <a:lnSpc>
                <a:spcPct val="100000"/>
              </a:lnSpc>
              <a:spcBef>
                <a:spcPts val="2000"/>
              </a:spcBef>
              <a:spcAft>
                <a:spcPts val="0"/>
              </a:spcAft>
              <a:buClrTx/>
              <a:buSzTx/>
              <a:buFontTx/>
              <a:buNone/>
              <a:tabLst/>
              <a:defRPr sz="7000" b="1" i="0" u="none" strike="noStrike" cap="none" spc="0" baseline="0">
                <a:ln>
                  <a:noFill/>
                </a:ln>
                <a:solidFill>
                  <a:srgbClr val="1E2B3D"/>
                </a:solidFill>
                <a:uFillTx/>
                <a:latin typeface="Arial" charset="0"/>
                <a:ea typeface="Arial" charset="0"/>
                <a:cs typeface="Arial" charset="0"/>
                <a:sym typeface="Montserrat-Regular"/>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B189BD"/>
                </a:solidFill>
                <a:latin typeface="Hero Junior Bold" panose="02000800000000000000" pitchFamily="50" charset="0"/>
              </a:rPr>
              <a:t>Title</a:t>
            </a:r>
            <a:endParaRPr lang="en-CA" sz="9600" dirty="0">
              <a:solidFill>
                <a:srgbClr val="B189BD"/>
              </a:solidFill>
              <a:latin typeface="Hero Junior Bold" panose="02000800000000000000" pitchFamily="50" charset="0"/>
            </a:endParaRPr>
          </a:p>
        </p:txBody>
      </p:sp>
      <p:sp>
        <p:nvSpPr>
          <p:cNvPr id="8" name="Content Placeholder 2">
            <a:extLst>
              <a:ext uri="{FF2B5EF4-FFF2-40B4-BE49-F238E27FC236}">
                <a16:creationId xmlns:a16="http://schemas.microsoft.com/office/drawing/2014/main" id="{6A11EB5C-467D-890F-61FB-6710BEBD1C25}"/>
              </a:ext>
            </a:extLst>
          </p:cNvPr>
          <p:cNvSpPr txBox="1">
            <a:spLocks/>
          </p:cNvSpPr>
          <p:nvPr/>
        </p:nvSpPr>
        <p:spPr>
          <a:xfrm>
            <a:off x="6745248" y="2301029"/>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804F8F"/>
                </a:solidFill>
                <a:latin typeface="Hero Junior Bold" panose="02000800000000000000" pitchFamily="50" charset="0"/>
              </a:rPr>
              <a:t>Subtitle</a:t>
            </a:r>
          </a:p>
          <a:p>
            <a:pPr>
              <a:lnSpc>
                <a:spcPct val="120000"/>
              </a:lnSpc>
            </a:pPr>
            <a:r>
              <a:rPr lang="en-US" sz="4400" dirty="0">
                <a:solidFill>
                  <a:srgbClr val="804F8F"/>
                </a:solidFill>
                <a:latin typeface="Hero Junior Bold" panose="02000800000000000000" pitchFamily="50" charset="0"/>
              </a:rPr>
              <a:t> </a:t>
            </a:r>
          </a:p>
        </p:txBody>
      </p:sp>
    </p:spTree>
    <p:extLst>
      <p:ext uri="{BB962C8B-B14F-4D97-AF65-F5344CB8AC3E}">
        <p14:creationId xmlns:p14="http://schemas.microsoft.com/office/powerpoint/2010/main" val="370763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A6CCE02-4A23-93A6-9F1E-9BC90EAC6B82}"/>
              </a:ext>
            </a:extLst>
          </p:cNvPr>
          <p:cNvSpPr>
            <a:spLocks noGrp="1"/>
          </p:cNvSpPr>
          <p:nvPr>
            <p:ph type="body" sz="quarter" idx="14"/>
          </p:nvPr>
        </p:nvSpPr>
        <p:spPr>
          <a:xfrm>
            <a:off x="967136" y="749724"/>
            <a:ext cx="15868159" cy="1065323"/>
          </a:xfrm>
        </p:spPr>
        <p:txBody>
          <a:body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13" name="Content Placeholder 2">
            <a:extLst>
              <a:ext uri="{FF2B5EF4-FFF2-40B4-BE49-F238E27FC236}">
                <a16:creationId xmlns:a16="http://schemas.microsoft.com/office/drawing/2014/main" id="{FE6B9BDE-2545-5EE4-4DF1-A860BC5E842B}"/>
              </a:ext>
            </a:extLst>
          </p:cNvPr>
          <p:cNvSpPr txBox="1">
            <a:spLocks/>
          </p:cNvSpPr>
          <p:nvPr/>
        </p:nvSpPr>
        <p:spPr>
          <a:xfrm>
            <a:off x="967936" y="2739626"/>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35A9E0"/>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15534214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2A8E0BC-CD95-1329-1A28-0C735B53A771}"/>
              </a:ext>
            </a:extLst>
          </p:cNvPr>
          <p:cNvSpPr txBox="1">
            <a:spLocks/>
          </p:cNvSpPr>
          <p:nvPr/>
        </p:nvSpPr>
        <p:spPr>
          <a:xfrm>
            <a:off x="6345088" y="5213048"/>
            <a:ext cx="2232248" cy="1836888"/>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gn="ctr">
              <a:lnSpc>
                <a:spcPct val="120000"/>
              </a:lnSpc>
            </a:pPr>
            <a:r>
              <a:rPr lang="en-US" sz="2200" dirty="0">
                <a:solidFill>
                  <a:schemeClr val="bg1"/>
                </a:solidFill>
                <a:latin typeface="Hero Junior Bold" panose="02000800000000000000" pitchFamily="50" charset="0"/>
              </a:rPr>
              <a:t>TCH: 2</a:t>
            </a:r>
          </a:p>
          <a:p>
            <a:pPr algn="ctr">
              <a:lnSpc>
                <a:spcPct val="120000"/>
              </a:lnSpc>
            </a:pPr>
            <a:r>
              <a:rPr lang="en-US" sz="2200" dirty="0">
                <a:solidFill>
                  <a:schemeClr val="bg1"/>
                </a:solidFill>
                <a:latin typeface="Hero Junior Bold" panose="02000800000000000000" pitchFamily="50" charset="0"/>
              </a:rPr>
              <a:t>Kidz Ink: 2</a:t>
            </a:r>
          </a:p>
          <a:p>
            <a:pPr algn="ctr">
              <a:lnSpc>
                <a:spcPct val="120000"/>
              </a:lnSpc>
            </a:pPr>
            <a:r>
              <a:rPr lang="en-US" sz="2200" dirty="0">
                <a:solidFill>
                  <a:schemeClr val="bg1"/>
                </a:solidFill>
                <a:latin typeface="Hero Junior Bold" panose="02000800000000000000" pitchFamily="50" charset="0"/>
              </a:rPr>
              <a:t>LEAP: 1</a:t>
            </a:r>
            <a:br>
              <a:rPr lang="en-US" sz="2200" dirty="0">
                <a:solidFill>
                  <a:schemeClr val="bg1"/>
                </a:solidFill>
                <a:latin typeface="Hero Junior Bold" panose="02000800000000000000" pitchFamily="50" charset="0"/>
              </a:rPr>
            </a:br>
            <a:r>
              <a:rPr lang="en-US" sz="2200" dirty="0">
                <a:solidFill>
                  <a:schemeClr val="bg1"/>
                </a:solidFill>
                <a:latin typeface="Hero Junior Bold" panose="02000800000000000000" pitchFamily="50" charset="0"/>
              </a:rPr>
              <a:t>Valley: 1</a:t>
            </a:r>
          </a:p>
        </p:txBody>
      </p:sp>
      <p:sp>
        <p:nvSpPr>
          <p:cNvPr id="2" name="Text Placeholder 3">
            <a:extLst>
              <a:ext uri="{FF2B5EF4-FFF2-40B4-BE49-F238E27FC236}">
                <a16:creationId xmlns:a16="http://schemas.microsoft.com/office/drawing/2014/main" id="{E9FBA8DD-A48C-55EE-4F4B-FF6104952A89}"/>
              </a:ext>
            </a:extLst>
          </p:cNvPr>
          <p:cNvSpPr>
            <a:spLocks noGrp="1"/>
          </p:cNvSpPr>
          <p:nvPr>
            <p:ph type="body" sz="quarter" idx="14"/>
          </p:nvPr>
        </p:nvSpPr>
        <p:spPr>
          <a:xfrm>
            <a:off x="7582688" y="1195690"/>
            <a:ext cx="15868159" cy="1065323"/>
          </a:xfrm>
        </p:spPr>
        <p:txBody>
          <a:body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3" name="Content Placeholder 2">
            <a:extLst>
              <a:ext uri="{FF2B5EF4-FFF2-40B4-BE49-F238E27FC236}">
                <a16:creationId xmlns:a16="http://schemas.microsoft.com/office/drawing/2014/main" id="{D189D54A-2677-62D2-8F80-10578B5F8B6D}"/>
              </a:ext>
            </a:extLst>
          </p:cNvPr>
          <p:cNvSpPr txBox="1">
            <a:spLocks/>
          </p:cNvSpPr>
          <p:nvPr/>
        </p:nvSpPr>
        <p:spPr>
          <a:xfrm>
            <a:off x="7583488" y="3185592"/>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35A9E0"/>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142399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lum/>
          </a:blip>
          <a:srcRect/>
          <a:stretch>
            <a:fillRect t="-2000"/>
          </a:stretch>
        </a:blip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65EE5634-56D7-65F5-EF45-37ACC85243DA}"/>
              </a:ext>
            </a:extLst>
          </p:cNvPr>
          <p:cNvSpPr txBox="1">
            <a:spLocks/>
          </p:cNvSpPr>
          <p:nvPr/>
        </p:nvSpPr>
        <p:spPr>
          <a:xfrm>
            <a:off x="11471920" y="2825552"/>
            <a:ext cx="15481720" cy="5949797"/>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endParaRPr lang="en-US" sz="3600" dirty="0">
              <a:solidFill>
                <a:srgbClr val="66AEA5"/>
              </a:solidFill>
              <a:latin typeface="Hero Junior Bold" panose="02000800000000000000" pitchFamily="50" charset="0"/>
            </a:endParaRPr>
          </a:p>
          <a:p>
            <a:pPr>
              <a:lnSpc>
                <a:spcPct val="120000"/>
              </a:lnSpc>
            </a:pPr>
            <a:endParaRPr lang="en-US" sz="3600" dirty="0">
              <a:solidFill>
                <a:srgbClr val="66AEA5"/>
              </a:solidFill>
              <a:latin typeface="Hero Junior Bold" panose="02000800000000000000" pitchFamily="50" charset="0"/>
            </a:endParaRPr>
          </a:p>
        </p:txBody>
      </p:sp>
      <p:sp>
        <p:nvSpPr>
          <p:cNvPr id="3" name="Text Placeholder 3">
            <a:extLst>
              <a:ext uri="{FF2B5EF4-FFF2-40B4-BE49-F238E27FC236}">
                <a16:creationId xmlns:a16="http://schemas.microsoft.com/office/drawing/2014/main" id="{3DD74894-50DD-FE80-B745-2F3E70B2C1AA}"/>
              </a:ext>
            </a:extLst>
          </p:cNvPr>
          <p:cNvSpPr txBox="1">
            <a:spLocks/>
          </p:cNvSpPr>
          <p:nvPr/>
        </p:nvSpPr>
        <p:spPr>
          <a:xfrm>
            <a:off x="814736" y="809328"/>
            <a:ext cx="15868159" cy="1065323"/>
          </a:xfrm>
          <a:prstGeom prst="rect">
            <a:avLst/>
          </a:prstGeom>
        </p:spPr>
        <p:txBody>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17A39C"/>
                </a:solidFill>
                <a:latin typeface="Hero Junior Bold" panose="02000800000000000000" pitchFamily="50" charset="0"/>
              </a:rPr>
              <a:t>Title</a:t>
            </a:r>
            <a:endParaRPr lang="en-CA" sz="9600" dirty="0">
              <a:solidFill>
                <a:srgbClr val="17A39C"/>
              </a:solidFill>
              <a:latin typeface="Hero Junior Bold" panose="02000800000000000000" pitchFamily="50" charset="0"/>
            </a:endParaRPr>
          </a:p>
        </p:txBody>
      </p:sp>
      <p:sp>
        <p:nvSpPr>
          <p:cNvPr id="4" name="Content Placeholder 2">
            <a:extLst>
              <a:ext uri="{FF2B5EF4-FFF2-40B4-BE49-F238E27FC236}">
                <a16:creationId xmlns:a16="http://schemas.microsoft.com/office/drawing/2014/main" id="{F4FBA86B-1540-75EB-4362-136B9EFCB623}"/>
              </a:ext>
            </a:extLst>
          </p:cNvPr>
          <p:cNvSpPr txBox="1">
            <a:spLocks/>
          </p:cNvSpPr>
          <p:nvPr/>
        </p:nvSpPr>
        <p:spPr>
          <a:xfrm>
            <a:off x="815536" y="2799230"/>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2F597B"/>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281440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60AB931-4C4C-4FD9-F8C7-131ADC32ABC8}"/>
              </a:ext>
            </a:extLst>
          </p:cNvPr>
          <p:cNvSpPr>
            <a:spLocks noGrp="1"/>
          </p:cNvSpPr>
          <p:nvPr>
            <p:ph type="body" sz="quarter" idx="14"/>
          </p:nvPr>
        </p:nvSpPr>
        <p:spPr>
          <a:xfrm>
            <a:off x="7775471" y="924738"/>
            <a:ext cx="15868159" cy="1065323"/>
          </a:xfrm>
        </p:spPr>
        <p:txBody>
          <a:bodyPr/>
          <a:lstStyle/>
          <a:p>
            <a:r>
              <a:rPr lang="en-US" sz="9600" dirty="0">
                <a:solidFill>
                  <a:srgbClr val="C67D9E"/>
                </a:solidFill>
                <a:latin typeface="Hero Junior Bold" panose="02000800000000000000" pitchFamily="50" charset="0"/>
              </a:rPr>
              <a:t>Title</a:t>
            </a:r>
            <a:endParaRPr lang="en-CA" sz="9600" dirty="0">
              <a:solidFill>
                <a:srgbClr val="C67D9E"/>
              </a:solidFill>
              <a:latin typeface="Hero Junior Bold" panose="02000800000000000000" pitchFamily="50" charset="0"/>
            </a:endParaRPr>
          </a:p>
        </p:txBody>
      </p:sp>
      <p:sp>
        <p:nvSpPr>
          <p:cNvPr id="4" name="Content Placeholder 2">
            <a:extLst>
              <a:ext uri="{FF2B5EF4-FFF2-40B4-BE49-F238E27FC236}">
                <a16:creationId xmlns:a16="http://schemas.microsoft.com/office/drawing/2014/main" id="{CAF9853D-068E-EDD9-3511-4AFE79C98A26}"/>
              </a:ext>
            </a:extLst>
          </p:cNvPr>
          <p:cNvSpPr txBox="1">
            <a:spLocks/>
          </p:cNvSpPr>
          <p:nvPr/>
        </p:nvSpPr>
        <p:spPr>
          <a:xfrm>
            <a:off x="7775471" y="2381979"/>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A53165"/>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23850618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B0A52F2-B1F8-DA43-CF63-0946BD738149}"/>
              </a:ext>
            </a:extLst>
          </p:cNvPr>
          <p:cNvSpPr txBox="1">
            <a:spLocks/>
          </p:cNvSpPr>
          <p:nvPr/>
        </p:nvSpPr>
        <p:spPr>
          <a:xfrm>
            <a:off x="814736" y="809328"/>
            <a:ext cx="15868159" cy="1065323"/>
          </a:xfrm>
          <a:prstGeom prst="rect">
            <a:avLst/>
          </a:prstGeom>
        </p:spPr>
        <p:txBody>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17A39C"/>
                </a:solidFill>
                <a:latin typeface="Hero Junior Bold" panose="02000800000000000000" pitchFamily="50" charset="0"/>
              </a:rPr>
              <a:t>Title</a:t>
            </a:r>
            <a:endParaRPr lang="en-CA" sz="9600" dirty="0">
              <a:solidFill>
                <a:srgbClr val="17A39C"/>
              </a:solidFill>
              <a:latin typeface="Hero Junior Bold" panose="02000800000000000000" pitchFamily="50" charset="0"/>
            </a:endParaRPr>
          </a:p>
        </p:txBody>
      </p:sp>
      <p:sp>
        <p:nvSpPr>
          <p:cNvPr id="6" name="Content Placeholder 2">
            <a:extLst>
              <a:ext uri="{FF2B5EF4-FFF2-40B4-BE49-F238E27FC236}">
                <a16:creationId xmlns:a16="http://schemas.microsoft.com/office/drawing/2014/main" id="{A31B9BCC-C8DA-3685-2690-08A868B47081}"/>
              </a:ext>
            </a:extLst>
          </p:cNvPr>
          <p:cNvSpPr txBox="1">
            <a:spLocks/>
          </p:cNvSpPr>
          <p:nvPr/>
        </p:nvSpPr>
        <p:spPr>
          <a:xfrm>
            <a:off x="815536" y="2799230"/>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2F597B"/>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31343420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56D188-C4C6-6D95-FD27-C561220C62ED}"/>
              </a:ext>
            </a:extLst>
          </p:cNvPr>
          <p:cNvSpPr txBox="1">
            <a:spLocks/>
          </p:cNvSpPr>
          <p:nvPr/>
        </p:nvSpPr>
        <p:spPr>
          <a:xfrm>
            <a:off x="6598982" y="880230"/>
            <a:ext cx="15868159" cy="1065323"/>
          </a:xfrm>
          <a:prstGeom prst="rect">
            <a:avLst/>
          </a:prstGeom>
        </p:spPr>
        <p:txBody>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5" name="Content Placeholder 2">
            <a:extLst>
              <a:ext uri="{FF2B5EF4-FFF2-40B4-BE49-F238E27FC236}">
                <a16:creationId xmlns:a16="http://schemas.microsoft.com/office/drawing/2014/main" id="{49250889-8264-DFDA-C04C-F652FC182AAD}"/>
              </a:ext>
            </a:extLst>
          </p:cNvPr>
          <p:cNvSpPr txBox="1">
            <a:spLocks/>
          </p:cNvSpPr>
          <p:nvPr/>
        </p:nvSpPr>
        <p:spPr>
          <a:xfrm>
            <a:off x="6599782" y="2870132"/>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82AC3B"/>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12217009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8D8FFCE-E8C4-5812-5731-39F040AD32A5}"/>
              </a:ext>
            </a:extLst>
          </p:cNvPr>
          <p:cNvSpPr>
            <a:spLocks noGrp="1"/>
          </p:cNvSpPr>
          <p:nvPr>
            <p:ph type="body" sz="quarter" idx="14"/>
          </p:nvPr>
        </p:nvSpPr>
        <p:spPr>
          <a:xfrm>
            <a:off x="742728" y="590198"/>
            <a:ext cx="15868159" cy="1065323"/>
          </a:xfrm>
        </p:spPr>
        <p:txBody>
          <a:bodyPr/>
          <a:lstStyle/>
          <a:p>
            <a:r>
              <a:rPr lang="en-US" sz="9600" dirty="0">
                <a:solidFill>
                  <a:srgbClr val="2F597B"/>
                </a:solidFill>
                <a:latin typeface="Hero Junior Bold" panose="02000800000000000000" pitchFamily="50" charset="0"/>
              </a:rPr>
              <a:t>Title</a:t>
            </a:r>
            <a:endParaRPr lang="en-CA" sz="9600" dirty="0">
              <a:solidFill>
                <a:srgbClr val="2F597B"/>
              </a:solidFill>
              <a:latin typeface="Hero Junior Bold" panose="02000800000000000000" pitchFamily="50" charset="0"/>
            </a:endParaRPr>
          </a:p>
        </p:txBody>
      </p:sp>
      <p:sp>
        <p:nvSpPr>
          <p:cNvPr id="3" name="Content Placeholder 2">
            <a:extLst>
              <a:ext uri="{FF2B5EF4-FFF2-40B4-BE49-F238E27FC236}">
                <a16:creationId xmlns:a16="http://schemas.microsoft.com/office/drawing/2014/main" id="{3EAC4613-A61D-141F-D2F7-30AD257771F7}"/>
              </a:ext>
            </a:extLst>
          </p:cNvPr>
          <p:cNvSpPr txBox="1">
            <a:spLocks/>
          </p:cNvSpPr>
          <p:nvPr/>
        </p:nvSpPr>
        <p:spPr>
          <a:xfrm>
            <a:off x="743528" y="2580100"/>
            <a:ext cx="13717526" cy="1688136"/>
          </a:xfrm>
          <a:prstGeom prst="rect">
            <a:avLst/>
          </a:prstGeom>
        </p:spPr>
        <p:txBody>
          <a:bodyPr anchor="t">
            <a:noAutofit/>
          </a:bodyPr>
          <a:lstStyle>
            <a:lvl1pPr marL="0" marR="0" indent="0" algn="l" defTabSz="825500" rtl="0" eaLnBrk="1" latinLnBrk="0" hangingPunct="1">
              <a:lnSpc>
                <a:spcPct val="90000"/>
              </a:lnSpc>
              <a:spcBef>
                <a:spcPts val="0"/>
              </a:spcBef>
              <a:spcAft>
                <a:spcPts val="0"/>
              </a:spcAft>
              <a:buClrTx/>
              <a:buSzTx/>
              <a:buFontTx/>
              <a:buNone/>
              <a:tabLst/>
              <a:defRPr sz="7200" b="0" i="0" u="none" strike="noStrike" cap="none" spc="0" baseline="0">
                <a:ln>
                  <a:noFill/>
                </a:ln>
                <a:solidFill>
                  <a:srgbClr val="1F2B3E"/>
                </a:solidFill>
                <a:uFillTx/>
                <a:latin typeface="Arial" charset="0"/>
                <a:ea typeface="Arial" charset="0"/>
                <a:cs typeface="Arial" charset="0"/>
                <a:sym typeface="Montserrat-Bold"/>
              </a:defRPr>
            </a:lvl1pPr>
            <a:lvl2pPr marL="151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2pPr>
            <a:lvl3pPr marL="214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3pPr>
            <a:lvl4pPr marL="278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4pPr>
            <a:lvl5pPr marL="341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Arial" charset="0"/>
                <a:ea typeface="Arial" charset="0"/>
                <a:cs typeface="Arial" charset="0"/>
                <a:sym typeface="Montserrat-Bold"/>
              </a:defRPr>
            </a:lvl5pPr>
            <a:lvl6pPr marL="405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6pPr>
            <a:lvl7pPr marL="468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7pPr>
            <a:lvl8pPr marL="5324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8pPr>
            <a:lvl9pPr marL="5959230" marR="0" indent="-879230" algn="l" defTabSz="825500" rtl="0" eaLnBrk="1" latinLnBrk="0" hangingPunct="1">
              <a:lnSpc>
                <a:spcPct val="90000"/>
              </a:lnSpc>
              <a:spcBef>
                <a:spcPts val="0"/>
              </a:spcBef>
              <a:spcAft>
                <a:spcPts val="0"/>
              </a:spcAft>
              <a:buClrTx/>
              <a:buSzPct val="75000"/>
              <a:buFontTx/>
              <a:buChar char="•"/>
              <a:tabLst/>
              <a:defRPr sz="7200" b="0" i="0" u="none" strike="noStrike" cap="none" spc="0" baseline="0">
                <a:ln>
                  <a:noFill/>
                </a:ln>
                <a:solidFill>
                  <a:srgbClr val="1F2B3E"/>
                </a:solidFill>
                <a:uFillTx/>
                <a:latin typeface="Montserrat-Bold"/>
                <a:ea typeface="Montserrat-Bold"/>
                <a:cs typeface="Montserrat-Bold"/>
                <a:sym typeface="Montserrat-Bold"/>
              </a:defRPr>
            </a:lvl9pPr>
          </a:lstStyle>
          <a:p>
            <a:pPr>
              <a:lnSpc>
                <a:spcPct val="120000"/>
              </a:lnSpc>
            </a:pPr>
            <a:r>
              <a:rPr lang="en-US" sz="4400" dirty="0">
                <a:solidFill>
                  <a:srgbClr val="35A9E0"/>
                </a:solidFill>
                <a:latin typeface="Hero Junior Bold" panose="02000800000000000000" pitchFamily="50" charset="0"/>
              </a:rPr>
              <a:t>Subtitle</a:t>
            </a:r>
          </a:p>
          <a:p>
            <a:pPr>
              <a:lnSpc>
                <a:spcPct val="120000"/>
              </a:lnSpc>
            </a:pPr>
            <a:r>
              <a:rPr lang="en-US" sz="4400" dirty="0">
                <a:solidFill>
                  <a:srgbClr val="35A9E0"/>
                </a:solidFill>
                <a:latin typeface="Hero Junior Bold" panose="02000800000000000000" pitchFamily="50" charset="0"/>
              </a:rPr>
              <a:t> </a:t>
            </a:r>
          </a:p>
        </p:txBody>
      </p:sp>
    </p:spTree>
    <p:extLst>
      <p:ext uri="{BB962C8B-B14F-4D97-AF65-F5344CB8AC3E}">
        <p14:creationId xmlns:p14="http://schemas.microsoft.com/office/powerpoint/2010/main" val="3482527079"/>
      </p:ext>
    </p:extLst>
  </p:cSld>
  <p:clrMapOvr>
    <a:masterClrMapping/>
  </p:clrMapOvr>
  <p:transition spd="med"/>
</p:sld>
</file>

<file path=ppt/theme/theme1.xml><?xml version="1.0" encoding="utf-8"?>
<a:theme xmlns:a="http://schemas.openxmlformats.org/drawingml/2006/main" name="2_Whit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3291C"/>
        </a:solid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a:spAutoFit/>
      </a:bodyPr>
      <a:lstStyle>
        <a:def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usy Bees PPT Master 2022.pptx" id="{2E314A59-A369-40C2-A6E8-8A0FBCEE091B}" vid="{164DA33F-631A-4D3E-A391-3381A2D733A6}"/>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3291C"/>
        </a:solid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a:spAutoFit/>
      </a:bodyPr>
      <a:lstStyle>
        <a:defPPr marL="0" marR="0" indent="0" algn="l" defTabSz="825500" rtl="0" fontAlgn="auto" latinLnBrk="0" hangingPunct="0">
          <a:lnSpc>
            <a:spcPct val="120000"/>
          </a:lnSpc>
          <a:spcBef>
            <a:spcPts val="2000"/>
          </a:spcBef>
          <a:spcAft>
            <a:spcPts val="0"/>
          </a:spcAft>
          <a:buClrTx/>
          <a:buSzTx/>
          <a:buFontTx/>
          <a:buNone/>
          <a:tabLst/>
          <a:defRPr kumimoji="0" sz="3000" b="0" i="0" u="none" strike="noStrike" cap="none" spc="0" normalizeH="0" baseline="0">
            <a:ln>
              <a:noFill/>
            </a:ln>
            <a:solidFill>
              <a:srgbClr val="1F2B3E"/>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9e70af-2898-44f1-8318-671d8708a895">
      <Terms xmlns="http://schemas.microsoft.com/office/infopath/2007/PartnerControls"/>
    </lcf76f155ced4ddcb4097134ff3c332f>
    <TaxCatchAll xmlns="1d54c5b2-36d9-4442-bc17-0c4844944d91" xsi:nil="true"/>
    <SharedWithUsers xmlns="1d54c5b2-36d9-4442-bc17-0c4844944d91">
      <UserInfo>
        <DisplayName>Danni Jupp</DisplayName>
        <AccountId>2383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8E192B577A4E4F99C252151D2DE5B7" ma:contentTypeVersion="16" ma:contentTypeDescription="Create a new document." ma:contentTypeScope="" ma:versionID="2a6873f0bf7f3dda7a118fafa9b67fb1">
  <xsd:schema xmlns:xsd="http://www.w3.org/2001/XMLSchema" xmlns:xs="http://www.w3.org/2001/XMLSchema" xmlns:p="http://schemas.microsoft.com/office/2006/metadata/properties" xmlns:ns2="539e70af-2898-44f1-8318-671d8708a895" xmlns:ns3="1d54c5b2-36d9-4442-bc17-0c4844944d91" targetNamespace="http://schemas.microsoft.com/office/2006/metadata/properties" ma:root="true" ma:fieldsID="8a1f48a87ed8226cafeb3d4a5282d7e3" ns2:_="" ns3:_="">
    <xsd:import namespace="539e70af-2898-44f1-8318-671d8708a895"/>
    <xsd:import namespace="1d54c5b2-36d9-4442-bc17-0c4844944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70af-2898-44f1-8318-671d8708a8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3701e5-3464-4d80-a544-91b58f5ade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54c5b2-36d9-4442-bc17-0c4844944d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5f3b36-4359-4756-8fcb-f70e3964a323}" ma:internalName="TaxCatchAll" ma:showField="CatchAllData" ma:web="1d54c5b2-36d9-4442-bc17-0c4844944d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EFD73-BCA5-4677-9FE6-70BD1F5FCC80}">
  <ds:schemaRefs>
    <ds:schemaRef ds:uri="http://www.w3.org/XML/1998/namespace"/>
    <ds:schemaRef ds:uri="http://schemas.microsoft.com/office/2006/metadata/properties"/>
    <ds:schemaRef ds:uri="539e70af-2898-44f1-8318-671d8708a895"/>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d54c5b2-36d9-4442-bc17-0c4844944d91"/>
  </ds:schemaRefs>
</ds:datastoreItem>
</file>

<file path=customXml/itemProps2.xml><?xml version="1.0" encoding="utf-8"?>
<ds:datastoreItem xmlns:ds="http://schemas.openxmlformats.org/officeDocument/2006/customXml" ds:itemID="{40B819C6-BE28-437A-B396-C18E89B8BBAC}">
  <ds:schemaRefs>
    <ds:schemaRef ds:uri="http://schemas.microsoft.com/sharepoint/v3/contenttype/forms"/>
  </ds:schemaRefs>
</ds:datastoreItem>
</file>

<file path=customXml/itemProps3.xml><?xml version="1.0" encoding="utf-8"?>
<ds:datastoreItem xmlns:ds="http://schemas.openxmlformats.org/officeDocument/2006/customXml" ds:itemID="{A3358825-F1AC-4BE4-9513-AA26B19E8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70af-2898-44f1-8318-671d8708a895"/>
    <ds:schemaRef ds:uri="1d54c5b2-36d9-4442-bc17-0c4844944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BBNA PPT TEST TEMPLATE</Template>
  <TotalTime>677</TotalTime>
  <Words>54</Words>
  <Application>Microsoft Office PowerPoint</Application>
  <PresentationFormat>Custom</PresentationFormat>
  <Paragraphs>40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Hero Junior Bold</vt:lpstr>
      <vt:lpstr>Montserrat-Bold</vt:lpstr>
      <vt:lpstr>Montserrat</vt:lpstr>
      <vt:lpstr>Montserrat Light</vt:lpstr>
      <vt:lpstr>Helvetica</vt:lpstr>
      <vt:lpstr>Arial</vt:lpstr>
      <vt:lpstr>Lucida Grande</vt:lpstr>
      <vt:lpstr>2_White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 Reis</dc:creator>
  <cp:lastModifiedBy>Clara Reis</cp:lastModifiedBy>
  <cp:revision>20</cp:revision>
  <dcterms:created xsi:type="dcterms:W3CDTF">2023-07-25T16:07:26Z</dcterms:created>
  <dcterms:modified xsi:type="dcterms:W3CDTF">2023-09-26T21:11:27Z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0x010100788E192B577A4E4F99C252151D2DE5B7</vt:lpwstr>
  </property>
  <property fmtid="{D5CDD505-2E9C-101B-9397-08002B2CF9AE}" pid="3" name="MediaServiceImageTags">
    <vt:lpwstr/>
  </property>
</Properties>
</file>