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ero Junior" panose="02000500000000000000" pitchFamily="50" charset="0"/>
      <p:regular r:id="rId31"/>
    </p:embeddedFont>
    <p:embeddedFont>
      <p:font typeface="Hero Junior Bold" panose="02000800000000000000" pitchFamily="50" charset="0"/>
      <p:bold r:id="rId32"/>
    </p:embeddedFont>
    <p:embeddedFont>
      <p:font typeface="Hero Junior Light" panose="02000400000000000000" pitchFamily="50" charset="0"/>
      <p:regular r:id="rId33"/>
    </p:embeddedFont>
    <p:embeddedFont>
      <p:font typeface="Hero Junior Super" panose="02000A00000000000000" pitchFamily="50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58A3"/>
    <a:srgbClr val="4D7E94"/>
    <a:srgbClr val="63B046"/>
    <a:srgbClr val="4BBFA8"/>
    <a:srgbClr val="E88706"/>
    <a:srgbClr val="96C13D"/>
    <a:srgbClr val="F99D20"/>
    <a:srgbClr val="2F597B"/>
    <a:srgbClr val="813A8F"/>
    <a:srgbClr val="505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992B3-EB18-42F1-AE90-C051486F2164}" type="datetimeFigureOut">
              <a:rPr lang="en-CA" smtClean="0"/>
              <a:t>2023-08-31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C2CFB-0751-41F6-94A7-DECEE2AA7B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879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C2CFB-0751-41F6-94A7-DECEE2AA7B6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761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802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06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4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462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64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752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41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bg>
      <p:bgPr>
        <a:blipFill dpi="0" rotWithShape="1">
          <a:blip r:embed="rId2">
            <a:lum/>
          </a:blip>
          <a:srcRect/>
          <a:stretch>
            <a:fillRect t="-5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125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bg>
      <p:bgPr>
        <a:blipFill dpi="0" rotWithShape="1">
          <a:blip r:embed="rId2">
            <a:lum/>
          </a:blip>
          <a:srcRect/>
          <a:stretch>
            <a:fillRect t="-1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330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bg>
      <p:bgPr>
        <a:blipFill dpi="0" rotWithShape="1">
          <a:blip r:embed="rId2">
            <a:lum/>
          </a:blip>
          <a:srcRect/>
          <a:stretch>
            <a:fillRect t="-6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157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bg>
      <p:bgPr>
        <a:blipFill dpi="0" rotWithShape="1">
          <a:blip r:embed="rId2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80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54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tical Title and Tex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349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tical Title and Tex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065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tical Title and Tex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039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ertical Title and Tex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034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ertical Title and Text">
    <p:bg>
      <p:bgPr>
        <a:blipFill dpi="0" rotWithShape="1">
          <a:blip r:embed="rId2">
            <a:lum/>
          </a:blip>
          <a:srcRect/>
          <a:stretch>
            <a:fillRect t="-1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72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61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4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 t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98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 t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30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0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 t="-2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31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22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70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8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6" r:id="rId19"/>
    <p:sldLayoutId id="2147483668" r:id="rId20"/>
    <p:sldLayoutId id="2147483669" r:id="rId21"/>
    <p:sldLayoutId id="2147483670" r:id="rId22"/>
    <p:sldLayoutId id="2147483672" r:id="rId23"/>
    <p:sldLayoutId id="2147483673" r:id="rId2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F28AD57-ECAA-EFB6-8009-81B48FFC674E}"/>
              </a:ext>
            </a:extLst>
          </p:cNvPr>
          <p:cNvSpPr txBox="1">
            <a:spLocks/>
          </p:cNvSpPr>
          <p:nvPr/>
        </p:nvSpPr>
        <p:spPr>
          <a:xfrm>
            <a:off x="6096000" y="4219829"/>
            <a:ext cx="5761087" cy="1334977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8000" kern="0" dirty="0">
                <a:cs typeface="Calibri" panose="020F0502020204030204" pitchFamily="34" charset="0"/>
              </a:rPr>
              <a:t>Title Here</a:t>
            </a:r>
            <a:endParaRPr lang="en-CA" sz="8000" kern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1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50C7406-049E-E261-3098-AE7FB7F3ACCB}"/>
              </a:ext>
            </a:extLst>
          </p:cNvPr>
          <p:cNvSpPr txBox="1">
            <a:spLocks/>
          </p:cNvSpPr>
          <p:nvPr/>
        </p:nvSpPr>
        <p:spPr>
          <a:xfrm>
            <a:off x="749300" y="6347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2F597B"/>
                </a:solidFill>
                <a:cs typeface="Calibri" panose="020F0502020204030204" pitchFamily="34" charset="0"/>
              </a:rPr>
              <a:t>Title Continued</a:t>
            </a:r>
            <a:endParaRPr lang="en-CA" sz="4500" kern="0" dirty="0">
              <a:solidFill>
                <a:srgbClr val="2F597B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64C59-E3C3-6D9D-7CAA-6857FE30A656}"/>
              </a:ext>
            </a:extLst>
          </p:cNvPr>
          <p:cNvSpPr txBox="1"/>
          <p:nvPr/>
        </p:nvSpPr>
        <p:spPr>
          <a:xfrm>
            <a:off x="912953" y="3314700"/>
            <a:ext cx="18161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ro Junior" panose="02000500000000000000" pitchFamily="50" charset="0"/>
              </a:rPr>
              <a:t>Slide text here</a:t>
            </a: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2085B8-2E66-E286-AE88-142D0A72C407}"/>
              </a:ext>
            </a:extLst>
          </p:cNvPr>
          <p:cNvSpPr txBox="1"/>
          <p:nvPr/>
        </p:nvSpPr>
        <p:spPr>
          <a:xfrm>
            <a:off x="3737070" y="3302000"/>
            <a:ext cx="18161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ro Junior" panose="02000500000000000000" pitchFamily="50" charset="0"/>
              </a:rPr>
              <a:t>Slide text here</a:t>
            </a: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10214-67DA-D94B-EC9B-711F74F9DCD0}"/>
              </a:ext>
            </a:extLst>
          </p:cNvPr>
          <p:cNvSpPr txBox="1"/>
          <p:nvPr/>
        </p:nvSpPr>
        <p:spPr>
          <a:xfrm>
            <a:off x="6561187" y="3302000"/>
            <a:ext cx="18161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ro Junior" panose="02000500000000000000" pitchFamily="50" charset="0"/>
              </a:rPr>
              <a:t>Slide text here</a:t>
            </a: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71D83-DCB8-67E1-2104-6C29F95F72B8}"/>
              </a:ext>
            </a:extLst>
          </p:cNvPr>
          <p:cNvSpPr txBox="1"/>
          <p:nvPr/>
        </p:nvSpPr>
        <p:spPr>
          <a:xfrm>
            <a:off x="9385304" y="3302000"/>
            <a:ext cx="18161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ro Junior" panose="02000500000000000000" pitchFamily="50" charset="0"/>
              </a:rPr>
              <a:t>Slide text here</a:t>
            </a: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74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4E9C9-F31C-2B60-7061-5282B7AD228C}"/>
              </a:ext>
            </a:extLst>
          </p:cNvPr>
          <p:cNvSpPr txBox="1">
            <a:spLocks/>
          </p:cNvSpPr>
          <p:nvPr/>
        </p:nvSpPr>
        <p:spPr>
          <a:xfrm>
            <a:off x="5130800" y="5966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chemeClr val="accent6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DC243-B0E4-117A-AD5D-1147995F6208}"/>
              </a:ext>
            </a:extLst>
          </p:cNvPr>
          <p:cNvSpPr txBox="1"/>
          <p:nvPr/>
        </p:nvSpPr>
        <p:spPr>
          <a:xfrm>
            <a:off x="5245100" y="1593333"/>
            <a:ext cx="5016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72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BB8BFD2-E38F-ED4D-CD7E-F25E48D10BF1}"/>
              </a:ext>
            </a:extLst>
          </p:cNvPr>
          <p:cNvSpPr txBox="1">
            <a:spLocks/>
          </p:cNvSpPr>
          <p:nvPr/>
        </p:nvSpPr>
        <p:spPr>
          <a:xfrm>
            <a:off x="596900" y="4823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E88706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E88706"/>
              </a:solidFill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4710B-DF8F-CDDA-DEED-5ABE159B1515}"/>
              </a:ext>
            </a:extLst>
          </p:cNvPr>
          <p:cNvSpPr txBox="1"/>
          <p:nvPr/>
        </p:nvSpPr>
        <p:spPr>
          <a:xfrm>
            <a:off x="596900" y="1390133"/>
            <a:ext cx="57610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CA" sz="1800" dirty="0">
              <a:latin typeface="Hero Junior" panose="02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CAF15-A788-0473-1440-DF2A3C482D83}"/>
              </a:ext>
            </a:extLst>
          </p:cNvPr>
          <p:cNvSpPr txBox="1"/>
          <p:nvPr/>
        </p:nvSpPr>
        <p:spPr>
          <a:xfrm>
            <a:off x="8610600" y="2146993"/>
            <a:ext cx="3301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More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CA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72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1D930B0-6A2A-CE4B-3196-9D8C963AA2F6}"/>
              </a:ext>
            </a:extLst>
          </p:cNvPr>
          <p:cNvSpPr txBox="1">
            <a:spLocks/>
          </p:cNvSpPr>
          <p:nvPr/>
        </p:nvSpPr>
        <p:spPr>
          <a:xfrm>
            <a:off x="596900" y="4823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A358A3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A358A3"/>
              </a:solidFill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D1EB7-90A7-A77D-12F3-9CFAB0825C59}"/>
              </a:ext>
            </a:extLst>
          </p:cNvPr>
          <p:cNvSpPr txBox="1"/>
          <p:nvPr/>
        </p:nvSpPr>
        <p:spPr>
          <a:xfrm>
            <a:off x="609600" y="1428233"/>
            <a:ext cx="6489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CA" sz="1800" dirty="0">
              <a:latin typeface="Hero Junior" panose="02000500000000000000" pitchFamily="50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8B84FE5-B130-4147-FE59-5DA3F62A9FD6}"/>
              </a:ext>
            </a:extLst>
          </p:cNvPr>
          <p:cNvSpPr txBox="1">
            <a:spLocks/>
          </p:cNvSpPr>
          <p:nvPr/>
        </p:nvSpPr>
        <p:spPr>
          <a:xfrm>
            <a:off x="6921500" y="18412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3600" kern="0" dirty="0">
                <a:solidFill>
                  <a:srgbClr val="A358A3"/>
                </a:solidFill>
                <a:latin typeface="Hero Junior Super" panose="02000A00000000000000" pitchFamily="50" charset="0"/>
                <a:cs typeface="Calibri" panose="020F0502020204030204" pitchFamily="34" charset="0"/>
              </a:rPr>
              <a:t>More Text Here</a:t>
            </a:r>
            <a:endParaRPr lang="en-CA" sz="3600" kern="0" dirty="0">
              <a:solidFill>
                <a:srgbClr val="A358A3"/>
              </a:solidFill>
              <a:latin typeface="Hero Junior Super" panose="02000A00000000000000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9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9C8A60-DC5E-E380-25C6-698F61FFD9CD}"/>
              </a:ext>
            </a:extLst>
          </p:cNvPr>
          <p:cNvSpPr txBox="1">
            <a:spLocks/>
          </p:cNvSpPr>
          <p:nvPr/>
        </p:nvSpPr>
        <p:spPr>
          <a:xfrm>
            <a:off x="749300" y="6347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2F597B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2F597B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34DB4-5A89-2B41-2316-3F743E558ED6}"/>
              </a:ext>
            </a:extLst>
          </p:cNvPr>
          <p:cNvSpPr txBox="1"/>
          <p:nvPr/>
        </p:nvSpPr>
        <p:spPr>
          <a:xfrm>
            <a:off x="762000" y="1580633"/>
            <a:ext cx="5016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941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4C5F39-A5FF-3C01-7436-BB1E07A93D0D}"/>
              </a:ext>
            </a:extLst>
          </p:cNvPr>
          <p:cNvSpPr txBox="1">
            <a:spLocks/>
          </p:cNvSpPr>
          <p:nvPr/>
        </p:nvSpPr>
        <p:spPr>
          <a:xfrm>
            <a:off x="749300" y="6347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2F597B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2F597B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79297-9F4F-2DB3-840C-1274ED3F3A61}"/>
              </a:ext>
            </a:extLst>
          </p:cNvPr>
          <p:cNvSpPr txBox="1"/>
          <p:nvPr/>
        </p:nvSpPr>
        <p:spPr>
          <a:xfrm>
            <a:off x="762000" y="1580633"/>
            <a:ext cx="5016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079B5-E90D-5AD8-F334-342A396269E5}"/>
              </a:ext>
            </a:extLst>
          </p:cNvPr>
          <p:cNvSpPr txBox="1"/>
          <p:nvPr/>
        </p:nvSpPr>
        <p:spPr>
          <a:xfrm>
            <a:off x="6807200" y="3429000"/>
            <a:ext cx="501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More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44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7B684B-26D1-58C6-E506-44EBE83A1CB8}"/>
              </a:ext>
            </a:extLst>
          </p:cNvPr>
          <p:cNvSpPr txBox="1">
            <a:spLocks/>
          </p:cNvSpPr>
          <p:nvPr/>
        </p:nvSpPr>
        <p:spPr>
          <a:xfrm>
            <a:off x="6357987" y="733162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4500" kern="0" dirty="0">
                <a:solidFill>
                  <a:srgbClr val="E88706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E88706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FA5BB-D520-4A7E-5039-213434FA802D}"/>
              </a:ext>
            </a:extLst>
          </p:cNvPr>
          <p:cNvSpPr txBox="1"/>
          <p:nvPr/>
        </p:nvSpPr>
        <p:spPr>
          <a:xfrm>
            <a:off x="6357986" y="1694933"/>
            <a:ext cx="57610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CA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6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DEAD0-2A72-E693-52D1-E0CE12C84496}"/>
              </a:ext>
            </a:extLst>
          </p:cNvPr>
          <p:cNvSpPr txBox="1">
            <a:spLocks/>
          </p:cNvSpPr>
          <p:nvPr/>
        </p:nvSpPr>
        <p:spPr>
          <a:xfrm>
            <a:off x="5130800" y="5966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chemeClr val="accent6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6B2B1-FBE1-D827-933A-66FAC5D89688}"/>
              </a:ext>
            </a:extLst>
          </p:cNvPr>
          <p:cNvSpPr txBox="1"/>
          <p:nvPr/>
        </p:nvSpPr>
        <p:spPr>
          <a:xfrm>
            <a:off x="5245100" y="1593333"/>
            <a:ext cx="5016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23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D11F7D-15C5-C0B6-C98D-2CAFF0A83748}"/>
              </a:ext>
            </a:extLst>
          </p:cNvPr>
          <p:cNvSpPr txBox="1">
            <a:spLocks/>
          </p:cNvSpPr>
          <p:nvPr/>
        </p:nvSpPr>
        <p:spPr>
          <a:xfrm>
            <a:off x="4699000" y="9903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2F597B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2F597B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CAED6-1D31-0E61-13B5-281884CE5941}"/>
              </a:ext>
            </a:extLst>
          </p:cNvPr>
          <p:cNvSpPr txBox="1"/>
          <p:nvPr/>
        </p:nvSpPr>
        <p:spPr>
          <a:xfrm>
            <a:off x="4711700" y="1936233"/>
            <a:ext cx="5956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41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B2BC08-F102-9953-19E2-59A97C73000C}"/>
              </a:ext>
            </a:extLst>
          </p:cNvPr>
          <p:cNvSpPr txBox="1">
            <a:spLocks/>
          </p:cNvSpPr>
          <p:nvPr/>
        </p:nvSpPr>
        <p:spPr>
          <a:xfrm>
            <a:off x="533400" y="7490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chemeClr val="accent6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11945-2EB4-3399-35AF-F6896898D6DB}"/>
              </a:ext>
            </a:extLst>
          </p:cNvPr>
          <p:cNvSpPr txBox="1"/>
          <p:nvPr/>
        </p:nvSpPr>
        <p:spPr>
          <a:xfrm>
            <a:off x="5803900" y="1606033"/>
            <a:ext cx="40005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More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9F6D9-3EA2-3AB6-92D8-371AC3FE0688}"/>
              </a:ext>
            </a:extLst>
          </p:cNvPr>
          <p:cNvSpPr txBox="1"/>
          <p:nvPr/>
        </p:nvSpPr>
        <p:spPr>
          <a:xfrm>
            <a:off x="533400" y="1606033"/>
            <a:ext cx="5270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2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DD067C-F6AA-DE96-E492-422588C86B47}"/>
              </a:ext>
            </a:extLst>
          </p:cNvPr>
          <p:cNvSpPr txBox="1">
            <a:spLocks/>
          </p:cNvSpPr>
          <p:nvPr/>
        </p:nvSpPr>
        <p:spPr>
          <a:xfrm>
            <a:off x="596900" y="4823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cs typeface="Calibri" panose="020F0502020204030204" pitchFamily="34" charset="0"/>
              </a:rPr>
              <a:t>Contents</a:t>
            </a:r>
            <a:endParaRPr lang="en-CA" sz="4500" kern="0" dirty="0"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95B0A-6ACC-EA3E-8FE3-157F3E044667}"/>
              </a:ext>
            </a:extLst>
          </p:cNvPr>
          <p:cNvSpPr txBox="1"/>
          <p:nvPr/>
        </p:nvSpPr>
        <p:spPr>
          <a:xfrm>
            <a:off x="609600" y="1428234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09E51-072F-D1EB-D6DE-04E931045BA9}"/>
              </a:ext>
            </a:extLst>
          </p:cNvPr>
          <p:cNvSpPr txBox="1"/>
          <p:nvPr/>
        </p:nvSpPr>
        <p:spPr>
          <a:xfrm>
            <a:off x="609600" y="2064349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2C225-B201-FF26-E5B3-E5325B55ACAE}"/>
              </a:ext>
            </a:extLst>
          </p:cNvPr>
          <p:cNvSpPr txBox="1"/>
          <p:nvPr/>
        </p:nvSpPr>
        <p:spPr>
          <a:xfrm>
            <a:off x="609600" y="2475381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89DCA-3325-B2E3-3E65-B7ED71EDC7A5}"/>
              </a:ext>
            </a:extLst>
          </p:cNvPr>
          <p:cNvSpPr txBox="1"/>
          <p:nvPr/>
        </p:nvSpPr>
        <p:spPr>
          <a:xfrm>
            <a:off x="609600" y="2911813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9C72C9-71D1-EC48-C7D3-CDC1F08D5D54}"/>
              </a:ext>
            </a:extLst>
          </p:cNvPr>
          <p:cNvSpPr txBox="1"/>
          <p:nvPr/>
        </p:nvSpPr>
        <p:spPr>
          <a:xfrm>
            <a:off x="609600" y="3323873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037A4-4C63-9FF8-70B9-6378D1C8FA0E}"/>
              </a:ext>
            </a:extLst>
          </p:cNvPr>
          <p:cNvSpPr txBox="1"/>
          <p:nvPr/>
        </p:nvSpPr>
        <p:spPr>
          <a:xfrm>
            <a:off x="609600" y="3948672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1F7DC-D3E4-38A4-5734-240222F606E0}"/>
              </a:ext>
            </a:extLst>
          </p:cNvPr>
          <p:cNvSpPr txBox="1"/>
          <p:nvPr/>
        </p:nvSpPr>
        <p:spPr>
          <a:xfrm>
            <a:off x="609600" y="4357571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1BD95-D3AA-4CED-64DB-9254E487993F}"/>
              </a:ext>
            </a:extLst>
          </p:cNvPr>
          <p:cNvSpPr txBox="1"/>
          <p:nvPr/>
        </p:nvSpPr>
        <p:spPr>
          <a:xfrm>
            <a:off x="609600" y="4994613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996F1-4966-F50E-0B0B-C065E66DDD17}"/>
              </a:ext>
            </a:extLst>
          </p:cNvPr>
          <p:cNvSpPr txBox="1"/>
          <p:nvPr/>
        </p:nvSpPr>
        <p:spPr>
          <a:xfrm>
            <a:off x="609600" y="5404366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5869D5-9000-B300-BF08-E7F08202A9FB}"/>
              </a:ext>
            </a:extLst>
          </p:cNvPr>
          <p:cNvSpPr txBox="1"/>
          <p:nvPr/>
        </p:nvSpPr>
        <p:spPr>
          <a:xfrm>
            <a:off x="609600" y="5826819"/>
            <a:ext cx="335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ro Junior Light" panose="02000400000000000000" pitchFamily="50" charset="0"/>
              </a:rPr>
              <a:t>Slide Title…………………………Slide #</a:t>
            </a:r>
            <a:endParaRPr lang="en-CA" sz="1500" dirty="0">
              <a:latin typeface="Hero Junior Light" panose="02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045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F0E778-3B4D-F53E-0644-6901FC4BEBD1}"/>
              </a:ext>
            </a:extLst>
          </p:cNvPr>
          <p:cNvSpPr txBox="1">
            <a:spLocks/>
          </p:cNvSpPr>
          <p:nvPr/>
        </p:nvSpPr>
        <p:spPr>
          <a:xfrm>
            <a:off x="749300" y="6347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4BBFA8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4BBFA8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16DA4-5DC7-A401-FE47-C1E2CB6A45A6}"/>
              </a:ext>
            </a:extLst>
          </p:cNvPr>
          <p:cNvSpPr txBox="1"/>
          <p:nvPr/>
        </p:nvSpPr>
        <p:spPr>
          <a:xfrm>
            <a:off x="762000" y="1580633"/>
            <a:ext cx="5016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CA78D4-93EE-D9A6-F00B-FE8CA3441248}"/>
              </a:ext>
            </a:extLst>
          </p:cNvPr>
          <p:cNvSpPr txBox="1"/>
          <p:nvPr/>
        </p:nvSpPr>
        <p:spPr>
          <a:xfrm>
            <a:off x="6510387" y="1580633"/>
            <a:ext cx="5016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More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40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03EDA5-F1CE-809E-2FF6-F22116EBF160}"/>
              </a:ext>
            </a:extLst>
          </p:cNvPr>
          <p:cNvSpPr txBox="1">
            <a:spLocks/>
          </p:cNvSpPr>
          <p:nvPr/>
        </p:nvSpPr>
        <p:spPr>
          <a:xfrm>
            <a:off x="749300" y="634729"/>
            <a:ext cx="5761087" cy="651287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2F597B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2F597B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3F366-F4F6-B665-C765-7F8C0E4ECACE}"/>
              </a:ext>
            </a:extLst>
          </p:cNvPr>
          <p:cNvSpPr txBox="1"/>
          <p:nvPr/>
        </p:nvSpPr>
        <p:spPr>
          <a:xfrm>
            <a:off x="762000" y="1580633"/>
            <a:ext cx="501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26291-4752-79C8-2438-B38AD83552FC}"/>
              </a:ext>
            </a:extLst>
          </p:cNvPr>
          <p:cNvSpPr txBox="1"/>
          <p:nvPr/>
        </p:nvSpPr>
        <p:spPr>
          <a:xfrm>
            <a:off x="6781800" y="3866633"/>
            <a:ext cx="501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More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43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EAEAD0-735D-117E-48C3-AD5ECD02A422}"/>
              </a:ext>
            </a:extLst>
          </p:cNvPr>
          <p:cNvSpPr txBox="1">
            <a:spLocks/>
          </p:cNvSpPr>
          <p:nvPr/>
        </p:nvSpPr>
        <p:spPr>
          <a:xfrm>
            <a:off x="749300" y="6347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2F597B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2F597B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9EA79-B001-07DA-FC10-6382C6ADE67E}"/>
              </a:ext>
            </a:extLst>
          </p:cNvPr>
          <p:cNvSpPr txBox="1"/>
          <p:nvPr/>
        </p:nvSpPr>
        <p:spPr>
          <a:xfrm>
            <a:off x="762000" y="1580633"/>
            <a:ext cx="5016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E9A8C-75B4-C3C6-F4FC-8E4273F2112F}"/>
              </a:ext>
            </a:extLst>
          </p:cNvPr>
          <p:cNvSpPr txBox="1"/>
          <p:nvPr/>
        </p:nvSpPr>
        <p:spPr>
          <a:xfrm>
            <a:off x="6946900" y="2419528"/>
            <a:ext cx="325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More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4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CAF351-B9BF-6EC4-2A03-6BF9586A726F}"/>
              </a:ext>
            </a:extLst>
          </p:cNvPr>
          <p:cNvSpPr txBox="1">
            <a:spLocks/>
          </p:cNvSpPr>
          <p:nvPr/>
        </p:nvSpPr>
        <p:spPr>
          <a:xfrm>
            <a:off x="533400" y="7490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chemeClr val="accent6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4A303-B233-3EDE-8FCC-026EF1266E88}"/>
              </a:ext>
            </a:extLst>
          </p:cNvPr>
          <p:cNvSpPr txBox="1"/>
          <p:nvPr/>
        </p:nvSpPr>
        <p:spPr>
          <a:xfrm>
            <a:off x="5803900" y="1606033"/>
            <a:ext cx="40005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More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13481-A908-68A5-63AD-D958B5041483}"/>
              </a:ext>
            </a:extLst>
          </p:cNvPr>
          <p:cNvSpPr txBox="1"/>
          <p:nvPr/>
        </p:nvSpPr>
        <p:spPr>
          <a:xfrm>
            <a:off x="533400" y="1606033"/>
            <a:ext cx="5270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5E477B-CEB0-871B-162B-DADBFB784A19}"/>
              </a:ext>
            </a:extLst>
          </p:cNvPr>
          <p:cNvSpPr txBox="1">
            <a:spLocks/>
          </p:cNvSpPr>
          <p:nvPr/>
        </p:nvSpPr>
        <p:spPr>
          <a:xfrm>
            <a:off x="5130800" y="672829"/>
            <a:ext cx="5761087" cy="651287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4500" kern="0" dirty="0">
                <a:solidFill>
                  <a:srgbClr val="A358A3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A358A3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FEA31-3F40-8E68-3009-6044E775BDB1}"/>
              </a:ext>
            </a:extLst>
          </p:cNvPr>
          <p:cNvSpPr txBox="1"/>
          <p:nvPr/>
        </p:nvSpPr>
        <p:spPr>
          <a:xfrm>
            <a:off x="4216400" y="1606033"/>
            <a:ext cx="740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  <a:p>
            <a:pPr algn="ctr"/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10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E5CC09-AE2F-7CA5-9BF5-F4709A93AE2D}"/>
              </a:ext>
            </a:extLst>
          </p:cNvPr>
          <p:cNvSpPr txBox="1">
            <a:spLocks/>
          </p:cNvSpPr>
          <p:nvPr/>
        </p:nvSpPr>
        <p:spPr>
          <a:xfrm>
            <a:off x="596900" y="4823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A358A3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A358A3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F146A-819E-76E9-808C-CA3EC9C72CE8}"/>
              </a:ext>
            </a:extLst>
          </p:cNvPr>
          <p:cNvSpPr txBox="1"/>
          <p:nvPr/>
        </p:nvSpPr>
        <p:spPr>
          <a:xfrm>
            <a:off x="609600" y="1428233"/>
            <a:ext cx="6489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CA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51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CB9FED-A88E-F686-EE9E-AAB0314D18CB}"/>
              </a:ext>
            </a:extLst>
          </p:cNvPr>
          <p:cNvSpPr txBox="1">
            <a:spLocks/>
          </p:cNvSpPr>
          <p:nvPr/>
        </p:nvSpPr>
        <p:spPr>
          <a:xfrm>
            <a:off x="596900" y="4823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A358A3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A358A3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097DB-7A99-2522-932D-81A1AA35DD66}"/>
              </a:ext>
            </a:extLst>
          </p:cNvPr>
          <p:cNvSpPr txBox="1"/>
          <p:nvPr/>
        </p:nvSpPr>
        <p:spPr>
          <a:xfrm>
            <a:off x="609600" y="1428233"/>
            <a:ext cx="6489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CA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59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0A025-52B5-621F-7AEA-434F4F1C08DB}"/>
              </a:ext>
            </a:extLst>
          </p:cNvPr>
          <p:cNvSpPr txBox="1">
            <a:spLocks/>
          </p:cNvSpPr>
          <p:nvPr/>
        </p:nvSpPr>
        <p:spPr>
          <a:xfrm>
            <a:off x="1003300" y="28699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3200" kern="0" dirty="0">
                <a:solidFill>
                  <a:schemeClr val="bg1"/>
                </a:solidFill>
                <a:cs typeface="Calibri" panose="020F0502020204030204" pitchFamily="34" charset="0"/>
              </a:rPr>
              <a:t>Title Here</a:t>
            </a:r>
            <a:endParaRPr lang="en-CA" sz="3200" kern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6CEFA-E89B-9519-65F5-1A0663E91037}"/>
              </a:ext>
            </a:extLst>
          </p:cNvPr>
          <p:cNvSpPr txBox="1"/>
          <p:nvPr/>
        </p:nvSpPr>
        <p:spPr>
          <a:xfrm>
            <a:off x="1498600" y="3809799"/>
            <a:ext cx="595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ro Junior" panose="02000500000000000000" pitchFamily="50" charset="0"/>
              </a:rPr>
              <a:t>Slide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Hero Junior" panose="02000500000000000000" pitchFamily="50" charset="0"/>
              </a:rPr>
              <a:t>Slide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Hero Junior" panose="02000500000000000000" pitchFamily="50" charset="0"/>
              </a:rPr>
              <a:t>Slide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Hero Junior" panose="02000500000000000000" pitchFamily="50" charset="0"/>
              </a:rPr>
              <a:t>Slide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Hero Junior" panose="02000500000000000000" pitchFamily="50" charset="0"/>
              </a:rPr>
              <a:t>Slide text here</a:t>
            </a:r>
            <a:endParaRPr lang="en-US" sz="2000" dirty="0">
              <a:latin typeface="Hero Junior" panose="02000500000000000000" pitchFamily="50" charset="0"/>
            </a:endParaRPr>
          </a:p>
          <a:p>
            <a:endParaRPr lang="en-US" sz="2000" dirty="0">
              <a:latin typeface="Hero Junior" panose="02000500000000000000" pitchFamily="50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C7F8DE3-54FE-6688-C6AF-E5EED51E025E}"/>
              </a:ext>
            </a:extLst>
          </p:cNvPr>
          <p:cNvSpPr txBox="1">
            <a:spLocks/>
          </p:cNvSpPr>
          <p:nvPr/>
        </p:nvSpPr>
        <p:spPr>
          <a:xfrm>
            <a:off x="749300" y="6347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2F597B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2F597B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83CAA-0363-2372-BAD2-2CADA57837DD}"/>
              </a:ext>
            </a:extLst>
          </p:cNvPr>
          <p:cNvSpPr txBox="1"/>
          <p:nvPr/>
        </p:nvSpPr>
        <p:spPr>
          <a:xfrm>
            <a:off x="762000" y="1580633"/>
            <a:ext cx="595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960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3F085-246B-0B39-4211-6ED89CF7C457}"/>
              </a:ext>
            </a:extLst>
          </p:cNvPr>
          <p:cNvSpPr txBox="1">
            <a:spLocks/>
          </p:cNvSpPr>
          <p:nvPr/>
        </p:nvSpPr>
        <p:spPr>
          <a:xfrm>
            <a:off x="444500" y="8506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2400" kern="0" dirty="0">
                <a:solidFill>
                  <a:srgbClr val="4D7E94"/>
                </a:solidFill>
                <a:cs typeface="Calibri" panose="020F0502020204030204" pitchFamily="34" charset="0"/>
              </a:rPr>
              <a:t>Title Here</a:t>
            </a:r>
            <a:endParaRPr lang="en-CA" sz="2400" kern="0" dirty="0">
              <a:solidFill>
                <a:srgbClr val="4D7E94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8A0CCAA-370E-2F1E-BF57-75603368D8F5}"/>
              </a:ext>
            </a:extLst>
          </p:cNvPr>
          <p:cNvSpPr txBox="1">
            <a:spLocks/>
          </p:cNvSpPr>
          <p:nvPr/>
        </p:nvSpPr>
        <p:spPr>
          <a:xfrm>
            <a:off x="6096000" y="8506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2400" kern="0" dirty="0">
                <a:solidFill>
                  <a:srgbClr val="4D7E94"/>
                </a:solidFill>
                <a:cs typeface="Calibri" panose="020F0502020204030204" pitchFamily="34" charset="0"/>
              </a:rPr>
              <a:t>Title Here</a:t>
            </a:r>
            <a:endParaRPr lang="en-CA" sz="2400" kern="0" dirty="0">
              <a:solidFill>
                <a:srgbClr val="4D7E94"/>
              </a:solidFill>
              <a:cs typeface="Calibri" panose="020F050202020403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5993B67-97BB-3783-02BE-5B3CA4439307}"/>
              </a:ext>
            </a:extLst>
          </p:cNvPr>
          <p:cNvSpPr txBox="1">
            <a:spLocks/>
          </p:cNvSpPr>
          <p:nvPr/>
        </p:nvSpPr>
        <p:spPr>
          <a:xfrm>
            <a:off x="6205587" y="41526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2400" kern="0" dirty="0">
                <a:solidFill>
                  <a:srgbClr val="4D7E94"/>
                </a:solidFill>
                <a:cs typeface="Calibri" panose="020F0502020204030204" pitchFamily="34" charset="0"/>
              </a:rPr>
              <a:t>Title Here</a:t>
            </a:r>
            <a:endParaRPr lang="en-CA" sz="2400" kern="0" dirty="0">
              <a:solidFill>
                <a:srgbClr val="4D7E94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0333240-BE9E-445A-31A4-25BC819207B7}"/>
              </a:ext>
            </a:extLst>
          </p:cNvPr>
          <p:cNvSpPr txBox="1">
            <a:spLocks/>
          </p:cNvSpPr>
          <p:nvPr/>
        </p:nvSpPr>
        <p:spPr>
          <a:xfrm>
            <a:off x="225327" y="41526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2400" kern="0" dirty="0">
                <a:solidFill>
                  <a:srgbClr val="4D7E94"/>
                </a:solidFill>
                <a:cs typeface="Calibri" panose="020F0502020204030204" pitchFamily="34" charset="0"/>
              </a:rPr>
              <a:t>Title Here</a:t>
            </a:r>
            <a:endParaRPr lang="en-CA" sz="2400" kern="0" dirty="0">
              <a:solidFill>
                <a:srgbClr val="4D7E94"/>
              </a:solidFill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7204B-842E-D528-3160-CEB70B8F4BA5}"/>
              </a:ext>
            </a:extLst>
          </p:cNvPr>
          <p:cNvSpPr txBox="1"/>
          <p:nvPr/>
        </p:nvSpPr>
        <p:spPr>
          <a:xfrm>
            <a:off x="1743893" y="1431400"/>
            <a:ext cx="3162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2F597B"/>
                </a:solidFill>
                <a:latin typeface="Hero Junior" panose="02000500000000000000" pitchFamily="50" charset="0"/>
              </a:rPr>
              <a:t>Slide text here</a:t>
            </a:r>
            <a:endParaRPr lang="en-CA" sz="1500" dirty="0">
              <a:latin typeface="Hero Junior" panose="02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B0C4D-68DD-ED2F-E809-56449AD91A9A}"/>
              </a:ext>
            </a:extLst>
          </p:cNvPr>
          <p:cNvSpPr txBox="1"/>
          <p:nvPr/>
        </p:nvSpPr>
        <p:spPr>
          <a:xfrm>
            <a:off x="7504980" y="1431400"/>
            <a:ext cx="3162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2F597B"/>
                </a:solidFill>
                <a:latin typeface="Hero Junior" panose="02000500000000000000" pitchFamily="50" charset="0"/>
              </a:rPr>
              <a:t>Slide text here</a:t>
            </a:r>
            <a:endParaRPr lang="en-CA" sz="1500" dirty="0">
              <a:latin typeface="Hero Junior" panose="02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8031B1-B21E-A82F-A858-436625AAF8D4}"/>
              </a:ext>
            </a:extLst>
          </p:cNvPr>
          <p:cNvSpPr txBox="1"/>
          <p:nvPr/>
        </p:nvSpPr>
        <p:spPr>
          <a:xfrm>
            <a:off x="1524720" y="4648017"/>
            <a:ext cx="3162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2F597B"/>
                </a:solidFill>
                <a:latin typeface="Hero Junior" panose="02000500000000000000" pitchFamily="50" charset="0"/>
              </a:rPr>
              <a:t>Slide text here</a:t>
            </a:r>
            <a:endParaRPr lang="en-CA" sz="1500" dirty="0">
              <a:latin typeface="Hero Junior" panose="02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7740C-9E62-3FAA-074C-621F6E8106E0}"/>
              </a:ext>
            </a:extLst>
          </p:cNvPr>
          <p:cNvSpPr txBox="1"/>
          <p:nvPr/>
        </p:nvSpPr>
        <p:spPr>
          <a:xfrm>
            <a:off x="7504980" y="4648016"/>
            <a:ext cx="3162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2F597B"/>
                </a:solidFill>
                <a:latin typeface="Hero Junior" panose="02000500000000000000" pitchFamily="50" charset="0"/>
              </a:rPr>
              <a:t>Slide text here</a:t>
            </a:r>
            <a:endParaRPr lang="en-CA" sz="15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67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F578B-81BA-E023-1B74-0844DFA95498}"/>
              </a:ext>
            </a:extLst>
          </p:cNvPr>
          <p:cNvSpPr txBox="1">
            <a:spLocks/>
          </p:cNvSpPr>
          <p:nvPr/>
        </p:nvSpPr>
        <p:spPr>
          <a:xfrm>
            <a:off x="7035800" y="2283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ctr"/>
            <a:r>
              <a:rPr lang="en-US" sz="3200" kern="0" dirty="0">
                <a:solidFill>
                  <a:srgbClr val="4D7E94"/>
                </a:solidFill>
                <a:cs typeface="Calibri" panose="020F0502020204030204" pitchFamily="34" charset="0"/>
              </a:rPr>
              <a:t>Title Here</a:t>
            </a:r>
            <a:endParaRPr lang="en-CA" sz="3200" kern="0" dirty="0">
              <a:solidFill>
                <a:srgbClr val="4D7E94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D363F-09EB-5429-A22B-1C8964AB15E2}"/>
              </a:ext>
            </a:extLst>
          </p:cNvPr>
          <p:cNvSpPr txBox="1"/>
          <p:nvPr/>
        </p:nvSpPr>
        <p:spPr>
          <a:xfrm>
            <a:off x="8343900" y="932400"/>
            <a:ext cx="311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7E94"/>
                </a:solidFill>
                <a:latin typeface="Hero Junior" panose="02000500000000000000" pitchFamily="50" charset="0"/>
              </a:rPr>
              <a:t>Slide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D7E94"/>
                </a:solidFill>
                <a:latin typeface="Hero Junior" panose="02000500000000000000" pitchFamily="50" charset="0"/>
              </a:rPr>
              <a:t>Slide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D7E94"/>
                </a:solidFill>
                <a:latin typeface="Hero Junior" panose="02000500000000000000" pitchFamily="50" charset="0"/>
              </a:rPr>
              <a:t>Slide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D7E94"/>
                </a:solidFill>
                <a:latin typeface="Hero Junior" panose="02000500000000000000" pitchFamily="50" charset="0"/>
              </a:rPr>
              <a:t>Slide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D7E94"/>
                </a:solidFill>
                <a:latin typeface="Hero Junior" panose="02000500000000000000" pitchFamily="50" charset="0"/>
              </a:rPr>
              <a:t>Slide text here</a:t>
            </a:r>
          </a:p>
          <a:p>
            <a:endParaRPr lang="en-US" sz="2000" dirty="0">
              <a:solidFill>
                <a:srgbClr val="4D7E94"/>
              </a:solidFill>
              <a:latin typeface="Hero Junior" panose="02000500000000000000" pitchFamily="50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8AB20FB-BD93-8E89-A636-0F5EF7BC5388}"/>
              </a:ext>
            </a:extLst>
          </p:cNvPr>
          <p:cNvSpPr txBox="1">
            <a:spLocks/>
          </p:cNvSpPr>
          <p:nvPr/>
        </p:nvSpPr>
        <p:spPr>
          <a:xfrm>
            <a:off x="596900" y="4823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A358A3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A358A3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68164-6649-0197-045E-8F2AAF1854C1}"/>
              </a:ext>
            </a:extLst>
          </p:cNvPr>
          <p:cNvSpPr txBox="1"/>
          <p:nvPr/>
        </p:nvSpPr>
        <p:spPr>
          <a:xfrm>
            <a:off x="609600" y="1428233"/>
            <a:ext cx="6489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CA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84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AB8012-B1B3-800C-E507-49DE3D1FA897}"/>
              </a:ext>
            </a:extLst>
          </p:cNvPr>
          <p:cNvSpPr txBox="1">
            <a:spLocks/>
          </p:cNvSpPr>
          <p:nvPr/>
        </p:nvSpPr>
        <p:spPr>
          <a:xfrm>
            <a:off x="596900" y="4823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F99D20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F99D20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69F6A-32FC-762A-AC99-D51E839CE311}"/>
              </a:ext>
            </a:extLst>
          </p:cNvPr>
          <p:cNvSpPr txBox="1"/>
          <p:nvPr/>
        </p:nvSpPr>
        <p:spPr>
          <a:xfrm>
            <a:off x="596900" y="1390133"/>
            <a:ext cx="57610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CA" sz="18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78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32E3B8-F820-0B27-9F91-70CF99ABBB63}"/>
              </a:ext>
            </a:extLst>
          </p:cNvPr>
          <p:cNvSpPr txBox="1">
            <a:spLocks/>
          </p:cNvSpPr>
          <p:nvPr/>
        </p:nvSpPr>
        <p:spPr>
          <a:xfrm>
            <a:off x="749300" y="634729"/>
            <a:ext cx="5761087" cy="656971"/>
          </a:xfrm>
          <a:prstGeom prst="rect">
            <a:avLst/>
          </a:prstGeom>
          <a:effectLst>
            <a:outerShdw blurRad="431800" dist="38100" dir="2700000" sx="6000" sy="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DFFFF"/>
                </a:solidFill>
                <a:uFillTx/>
                <a:latin typeface="Hero Junior Bold" panose="02000800000000000000" pitchFamily="50" charset="0"/>
                <a:ea typeface="Hero Junior Bold" panose="02000800000000000000" pitchFamily="50" charset="0"/>
                <a:cs typeface="Arial" charset="0"/>
                <a:sym typeface="Montserrat-Regular"/>
              </a:defRPr>
            </a:lvl1pPr>
            <a:lvl2pPr marL="151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2pPr>
            <a:lvl3pPr marL="214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3pPr>
            <a:lvl4pPr marL="278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4pPr>
            <a:lvl5pPr marL="341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Arial" charset="0"/>
                <a:ea typeface="Arial" charset="0"/>
                <a:cs typeface="Arial" charset="0"/>
                <a:sym typeface="Montserrat-Bold"/>
              </a:defRPr>
            </a:lvl5pPr>
            <a:lvl6pPr marL="405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6pPr>
            <a:lvl7pPr marL="468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7pPr>
            <a:lvl8pPr marL="5324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8pPr>
            <a:lvl9pPr marL="5959230" marR="0" indent="-879230" algn="l" defTabSz="8255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7200" b="0" i="0" u="none" strike="noStrike" cap="none" spc="0" baseline="0">
                <a:ln>
                  <a:noFill/>
                </a:ln>
                <a:solidFill>
                  <a:srgbClr val="1F2B3E"/>
                </a:solidFill>
                <a:uFillTx/>
                <a:latin typeface="Montserrat-Bold"/>
                <a:ea typeface="Montserrat-Bold"/>
                <a:cs typeface="Montserrat-Bold"/>
                <a:sym typeface="Montserrat-Bold"/>
              </a:defRPr>
            </a:lvl9pPr>
          </a:lstStyle>
          <a:p>
            <a:pPr algn="l"/>
            <a:r>
              <a:rPr lang="en-US" sz="4500" kern="0" dirty="0">
                <a:solidFill>
                  <a:srgbClr val="2F597B"/>
                </a:solidFill>
                <a:cs typeface="Calibri" panose="020F0502020204030204" pitchFamily="34" charset="0"/>
              </a:rPr>
              <a:t>Title Here</a:t>
            </a:r>
            <a:endParaRPr lang="en-CA" sz="4500" kern="0" dirty="0">
              <a:solidFill>
                <a:srgbClr val="2F597B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D4475-5025-75FE-0608-109329B83751}"/>
              </a:ext>
            </a:extLst>
          </p:cNvPr>
          <p:cNvSpPr txBox="1"/>
          <p:nvPr/>
        </p:nvSpPr>
        <p:spPr>
          <a:xfrm>
            <a:off x="762000" y="1580633"/>
            <a:ext cx="5016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ro Junior" panose="02000500000000000000" pitchFamily="50" charset="0"/>
              </a:rPr>
              <a:t>Slide text here</a:t>
            </a: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  <a:p>
            <a:endParaRPr lang="en-US" sz="1800" dirty="0">
              <a:latin typeface="Hero Junior" panose="02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772BA-6291-EF70-3F99-29CF79CD5CBB}"/>
              </a:ext>
            </a:extLst>
          </p:cNvPr>
          <p:cNvSpPr txBox="1"/>
          <p:nvPr/>
        </p:nvSpPr>
        <p:spPr>
          <a:xfrm>
            <a:off x="6654800" y="3429000"/>
            <a:ext cx="18161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ro Junior" panose="02000500000000000000" pitchFamily="50" charset="0"/>
              </a:rPr>
              <a:t>Slide text here</a:t>
            </a: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82E79-201F-9B70-1323-9997327E206A}"/>
              </a:ext>
            </a:extLst>
          </p:cNvPr>
          <p:cNvSpPr txBox="1"/>
          <p:nvPr/>
        </p:nvSpPr>
        <p:spPr>
          <a:xfrm>
            <a:off x="9613900" y="3429000"/>
            <a:ext cx="18161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ro Junior" panose="02000500000000000000" pitchFamily="50" charset="0"/>
              </a:rPr>
              <a:t>Slide text here</a:t>
            </a: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  <a:p>
            <a:pPr algn="ctr"/>
            <a:endParaRPr lang="en-US" sz="1500" dirty="0">
              <a:latin typeface="Hero Junior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09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240</TotalTime>
  <Words>252</Words>
  <Application>Microsoft Office PowerPoint</Application>
  <PresentationFormat>Widescreen</PresentationFormat>
  <Paragraphs>401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Hero Junior Super</vt:lpstr>
      <vt:lpstr>Hero Junior Light</vt:lpstr>
      <vt:lpstr>Hero Junior Bold</vt:lpstr>
      <vt:lpstr>Calibri</vt:lpstr>
      <vt:lpstr>Hero Junior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Clara Reis</dc:creator>
  <cp:lastModifiedBy>Clara Reis</cp:lastModifiedBy>
  <cp:revision>13</cp:revision>
  <dcterms:created xsi:type="dcterms:W3CDTF">2023-02-08T14:43:42Z</dcterms:created>
  <dcterms:modified xsi:type="dcterms:W3CDTF">2023-08-31T18:24:30Z</dcterms:modified>
</cp:coreProperties>
</file>