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hUIB08+2/gvXSMbVxGZLxmVaU1i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23fadd2_0_2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" name="Google Shape;16;g3ecb23fadd2_0_2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8828e2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" name="Google Shape;21;g3ecb08828e2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C4489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C448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C4489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C448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b04d66ca_0_0"/>
          <p:cNvSpPr txBox="1"/>
          <p:nvPr>
            <p:ph idx="1" type="body"/>
          </p:nvPr>
        </p:nvSpPr>
        <p:spPr>
          <a:xfrm>
            <a:off x="5797391" y="9858079"/>
            <a:ext cx="16562400" cy="13350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10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23fadd2_0_2"/>
          <p:cNvSpPr txBox="1"/>
          <p:nvPr>
            <p:ph idx="1" type="body"/>
          </p:nvPr>
        </p:nvSpPr>
        <p:spPr>
          <a:xfrm>
            <a:off x="2433641" y="2550629"/>
            <a:ext cx="16562400" cy="1335000"/>
          </a:xfrm>
          <a:prstGeom prst="rect">
            <a:avLst/>
          </a:prstGeom>
          <a:ln cap="flat" cmpd="sng" w="9525">
            <a:solidFill>
              <a:srgbClr val="14304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81C7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8828e2_0_0"/>
          <p:cNvSpPr txBox="1"/>
          <p:nvPr>
            <p:ph idx="1" type="body"/>
          </p:nvPr>
        </p:nvSpPr>
        <p:spPr>
          <a:xfrm>
            <a:off x="2433641" y="2550629"/>
            <a:ext cx="16562400" cy="1335000"/>
          </a:xfrm>
          <a:prstGeom prst="rect">
            <a:avLst/>
          </a:prstGeom>
          <a:ln cap="flat" cmpd="sng" w="9525">
            <a:solidFill>
              <a:srgbClr val="14304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C06BD7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