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3716000" cx="24384000"/>
  <p:notesSz cx="7023100" cy="9309100"/>
  <p:embeddedFontLst>
    <p:embeddedFont>
      <p:font typeface="Merriweather Sans"/>
      <p:regular r:id="rId10"/>
      <p:bold r:id="rId11"/>
      <p:italic r:id="rId12"/>
      <p:boldItalic r:id="rId13"/>
    </p:embeddedFont>
    <p:embeddedFont>
      <p:font typeface="Montserra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ipd72b2YU0G9mW/S2VhPlvw0Z5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bold.fntdata"/><Relationship Id="rId10" Type="http://schemas.openxmlformats.org/officeDocument/2006/relationships/font" Target="fonts/MerriweatherSans-regular.fntdata"/><Relationship Id="rId13" Type="http://schemas.openxmlformats.org/officeDocument/2006/relationships/font" Target="fonts/MerriweatherSans-boldItalic.fntdata"/><Relationship Id="rId12" Type="http://schemas.openxmlformats.org/officeDocument/2006/relationships/font" Target="fonts/MerriweatherSa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b04d66ca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b04d66ca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b23fadd2_0_2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" name="Google Shape;16;g3ecb23fadd2_0_2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b08828e2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g3ecb08828e2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cb04d66ca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" name="Google Shape;26;g3ecb04d66ca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C4489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b04d66ca_0_0"/>
          <p:cNvSpPr txBox="1"/>
          <p:nvPr>
            <p:ph idx="1" type="body"/>
          </p:nvPr>
        </p:nvSpPr>
        <p:spPr>
          <a:xfrm>
            <a:off x="5188466" y="917672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110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b23fadd2_0_2"/>
          <p:cNvSpPr txBox="1"/>
          <p:nvPr>
            <p:ph idx="1" type="body"/>
          </p:nvPr>
        </p:nvSpPr>
        <p:spPr>
          <a:xfrm>
            <a:off x="1882691" y="2463629"/>
            <a:ext cx="16562400" cy="1335000"/>
          </a:xfrm>
          <a:prstGeom prst="rect">
            <a:avLst/>
          </a:prstGeom>
          <a:ln cap="flat" cmpd="sng" w="9525">
            <a:solidFill>
              <a:srgbClr val="14304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b08828e2_0_0"/>
          <p:cNvSpPr txBox="1"/>
          <p:nvPr>
            <p:ph idx="1" type="body"/>
          </p:nvPr>
        </p:nvSpPr>
        <p:spPr>
          <a:xfrm>
            <a:off x="2170916" y="246362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>
              <a:solidFill>
                <a:srgbClr val="143047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3ecb04d66ca_0_4"/>
          <p:cNvSpPr txBox="1"/>
          <p:nvPr>
            <p:ph idx="1" type="body"/>
          </p:nvPr>
        </p:nvSpPr>
        <p:spPr>
          <a:xfrm>
            <a:off x="2170916" y="246362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