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67" r:id="rId4"/>
    <p:sldMasterId id="2147493479" r:id="rId5"/>
  </p:sldMasterIdLst>
  <p:notesMasterIdLst>
    <p:notesMasterId r:id="rId14"/>
  </p:notesMasterIdLst>
  <p:sldIdLst>
    <p:sldId id="294" r:id="rId6"/>
    <p:sldId id="260" r:id="rId7"/>
    <p:sldId id="293" r:id="rId8"/>
    <p:sldId id="291" r:id="rId9"/>
    <p:sldId id="290" r:id="rId10"/>
    <p:sldId id="292" r:id="rId11"/>
    <p:sldId id="289" r:id="rId12"/>
    <p:sldId id="280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  <a:srgbClr val="008345"/>
    <a:srgbClr val="0F722F"/>
    <a:srgbClr val="D00027"/>
    <a:srgbClr val="007BB5"/>
    <a:srgbClr val="66CAEB"/>
    <a:srgbClr val="456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>
      <p:cViewPr varScale="1">
        <p:scale>
          <a:sx n="138" d="100"/>
          <a:sy n="138" d="100"/>
        </p:scale>
        <p:origin x="43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yani Rouse" userId="5bffbf02-bba0-4d62-9ab0-94fe36e7c668" providerId="ADAL" clId="{7F39EAE2-603C-4D06-91C4-CFEE5E7CBB50}"/>
    <pc:docChg chg="addSld delSld modSld sldOrd">
      <pc:chgData name="Tatyani Rouse" userId="5bffbf02-bba0-4d62-9ab0-94fe36e7c668" providerId="ADAL" clId="{7F39EAE2-603C-4D06-91C4-CFEE5E7CBB50}" dt="2025-08-06T14:17:00.612" v="3" actId="47"/>
      <pc:docMkLst>
        <pc:docMk/>
      </pc:docMkLst>
      <pc:sldChg chg="del">
        <pc:chgData name="Tatyani Rouse" userId="5bffbf02-bba0-4d62-9ab0-94fe36e7c668" providerId="ADAL" clId="{7F39EAE2-603C-4D06-91C4-CFEE5E7CBB50}" dt="2025-08-06T14:17:00.612" v="3" actId="47"/>
        <pc:sldMkLst>
          <pc:docMk/>
          <pc:sldMk cId="2335163294" sldId="256"/>
        </pc:sldMkLst>
      </pc:sldChg>
      <pc:sldChg chg="new ord">
        <pc:chgData name="Tatyani Rouse" userId="5bffbf02-bba0-4d62-9ab0-94fe36e7c668" providerId="ADAL" clId="{7F39EAE2-603C-4D06-91C4-CFEE5E7CBB50}" dt="2025-08-06T14:16:50.605" v="2"/>
        <pc:sldMkLst>
          <pc:docMk/>
          <pc:sldMk cId="2566060671" sldId="29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40B66-E7A9-465B-A86A-F96F328DCD29}" type="datetimeFigureOut">
              <a:rPr lang="en-US" smtClean="0"/>
              <a:t>8/6/2025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701BDE-376C-418D-86CA-B39836286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0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5763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228600" y="-10437"/>
            <a:ext cx="7595315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8" name="Shape 38"/>
          <p:cNvSpPr/>
          <p:nvPr/>
        </p:nvSpPr>
        <p:spPr>
          <a:xfrm>
            <a:off x="0" y="-10437"/>
            <a:ext cx="7450428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841000" y="1578025"/>
            <a:ext cx="2671800" cy="243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solidFill>
                  <a:srgbClr val="7F7F7F"/>
                </a:solidFill>
                <a:latin typeface="Lato Regular"/>
                <a:cs typeface="Lato Regular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8" name="Shape 40"/>
          <p:cNvSpPr txBox="1">
            <a:spLocks noGrp="1"/>
          </p:cNvSpPr>
          <p:nvPr>
            <p:ph type="body" idx="10"/>
          </p:nvPr>
        </p:nvSpPr>
        <p:spPr>
          <a:xfrm>
            <a:off x="3657600" y="1578025"/>
            <a:ext cx="2671800" cy="2433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solidFill>
                  <a:srgbClr val="7F7F7F"/>
                </a:solidFill>
                <a:latin typeface="Lato Regular"/>
                <a:cs typeface="Lato Regular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42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3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28600" y="-10437"/>
            <a:ext cx="7708006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4" name="Shape 44"/>
          <p:cNvSpPr/>
          <p:nvPr/>
        </p:nvSpPr>
        <p:spPr>
          <a:xfrm>
            <a:off x="0" y="-10437"/>
            <a:ext cx="7708006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 b="0" i="0">
                <a:solidFill>
                  <a:srgbClr val="7F7F7F"/>
                </a:solidFill>
                <a:latin typeface="Lato Regular"/>
                <a:cs typeface="Lato Regular"/>
              </a:defRPr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  <p:sp>
        <p:nvSpPr>
          <p:cNvPr id="10" name="Shape 46"/>
          <p:cNvSpPr txBox="1">
            <a:spLocks noGrp="1"/>
          </p:cNvSpPr>
          <p:nvPr>
            <p:ph type="body" idx="10"/>
          </p:nvPr>
        </p:nvSpPr>
        <p:spPr>
          <a:xfrm>
            <a:off x="3048000" y="1600975"/>
            <a:ext cx="2094900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 b="0" i="0">
                <a:solidFill>
                  <a:srgbClr val="7F7F7F"/>
                </a:solidFill>
                <a:latin typeface="Lato Regular"/>
                <a:cs typeface="Lato Regular"/>
              </a:defRPr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  <p:sp>
        <p:nvSpPr>
          <p:cNvPr id="11" name="Shape 46"/>
          <p:cNvSpPr txBox="1">
            <a:spLocks noGrp="1"/>
          </p:cNvSpPr>
          <p:nvPr>
            <p:ph type="body" idx="11"/>
          </p:nvPr>
        </p:nvSpPr>
        <p:spPr>
          <a:xfrm>
            <a:off x="5250329" y="1600975"/>
            <a:ext cx="1491761" cy="24104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 b="0" i="0">
                <a:solidFill>
                  <a:srgbClr val="7F7F7F"/>
                </a:solidFill>
                <a:latin typeface="Lato Regular"/>
                <a:cs typeface="Lato Regular"/>
              </a:defRPr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1176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/>
        </p:nvSpPr>
        <p:spPr>
          <a:xfrm>
            <a:off x="-795270" y="0"/>
            <a:ext cx="8229314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1" name="Shape 51"/>
          <p:cNvSpPr/>
          <p:nvPr/>
        </p:nvSpPr>
        <p:spPr>
          <a:xfrm>
            <a:off x="0" y="-10437"/>
            <a:ext cx="7115577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499" cy="409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875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228600" y="-10437"/>
            <a:ext cx="7563118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5" name="Shape 55"/>
          <p:cNvSpPr/>
          <p:nvPr/>
        </p:nvSpPr>
        <p:spPr>
          <a:xfrm>
            <a:off x="0" y="-10437"/>
            <a:ext cx="7450428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899" cy="519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360"/>
              </a:spcBef>
              <a:buNone/>
              <a:defRPr b="0" i="0">
                <a:solidFill>
                  <a:srgbClr val="7F7F7F"/>
                </a:solidFill>
                <a:latin typeface="Lato Bold"/>
                <a:cs typeface="Lato Bold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122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/>
        </p:nvSpPr>
        <p:spPr>
          <a:xfrm>
            <a:off x="228600" y="-10437"/>
            <a:ext cx="7453648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9" name="Shape 59"/>
          <p:cNvSpPr/>
          <p:nvPr/>
        </p:nvSpPr>
        <p:spPr>
          <a:xfrm>
            <a:off x="0" y="-10437"/>
            <a:ext cx="7167093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73046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45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B3911-9226-4BBE-AAF1-585A5EB9A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91" y="2322379"/>
            <a:ext cx="7886700" cy="993775"/>
          </a:xfrm>
          <a:prstGeom prst="rect">
            <a:avLst/>
          </a:prstGeom>
          <a:solidFill>
            <a:srgbClr val="F8F8F8">
              <a:alpha val="58824"/>
            </a:srgbClr>
          </a:solidFill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3334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8ACDB3CC-F982-40F9-8DD6-BCC9AFBF44BD}" type="datetime1">
              <a:rPr lang="en-US" smtClean="0"/>
              <a:pPr/>
              <a:t>8/6/2025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AF88E988-FB04-AB4E-BE5A-59F242AF7F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0" name="Shape 10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19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3041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4" name="Shape 1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buSzPct val="100000"/>
              <a:defRPr sz="3000"/>
            </a:lvl1pPr>
            <a:lvl2pPr lvl="1" rtl="0">
              <a:spcBef>
                <a:spcPts val="0"/>
              </a:spcBef>
              <a:buSzPct val="100000"/>
              <a:defRPr sz="3000"/>
            </a:lvl2pPr>
            <a:lvl3pPr lvl="2" rtl="0">
              <a:spcBef>
                <a:spcPts val="0"/>
              </a:spcBef>
              <a:buSzPct val="100000"/>
              <a:defRPr sz="3000"/>
            </a:lvl3pPr>
            <a:lvl4pPr lvl="3" rtl="0">
              <a:spcBef>
                <a:spcPts val="0"/>
              </a:spcBef>
              <a:buSzPct val="100000"/>
              <a:defRPr sz="3000"/>
            </a:lvl4pPr>
            <a:lvl5pPr lvl="4" rtl="0">
              <a:spcBef>
                <a:spcPts val="0"/>
              </a:spcBef>
              <a:buSzPct val="100000"/>
              <a:defRPr sz="3000"/>
            </a:lvl5pPr>
            <a:lvl6pPr lvl="5" rtl="0">
              <a:spcBef>
                <a:spcPts val="0"/>
              </a:spcBef>
              <a:buSzPct val="100000"/>
              <a:defRPr sz="3000"/>
            </a:lvl6pPr>
            <a:lvl7pPr lvl="6" rtl="0">
              <a:spcBef>
                <a:spcPts val="0"/>
              </a:spcBef>
              <a:buSzPct val="100000"/>
              <a:defRPr sz="3000"/>
            </a:lvl7pPr>
            <a:lvl8pPr lvl="7" rtl="0">
              <a:spcBef>
                <a:spcPts val="0"/>
              </a:spcBef>
              <a:buSzPct val="100000"/>
              <a:defRPr sz="3000"/>
            </a:lvl8pPr>
            <a:lvl9pPr lvl="8" rtl="0">
              <a:spcBef>
                <a:spcPts val="0"/>
              </a:spcBef>
              <a:buSzPct val="100000"/>
              <a:defRPr sz="3000"/>
            </a:lvl9pPr>
          </a:lstStyle>
          <a:p>
            <a:endParaRPr dirty="0"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5559417" y="3999796"/>
            <a:ext cx="1906199" cy="1031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 b="0" i="0">
                <a:solidFill>
                  <a:srgbClr val="FFFFFF"/>
                </a:solidFill>
                <a:latin typeface="Lato Regular"/>
                <a:cs typeface="Lato Regular"/>
              </a:defRPr>
            </a:lvl1pPr>
            <a:lvl2pPr lvl="1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2pPr>
            <a:lvl3pPr lvl="2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3pPr>
            <a:lvl4pPr lvl="3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4pPr>
            <a:lvl5pPr lvl="4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5pPr>
            <a:lvl6pPr lvl="5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6pPr>
            <a:lvl7pPr lvl="6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7pPr>
            <a:lvl8pPr lvl="7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8pPr>
            <a:lvl9pPr lvl="8" algn="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9199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1 column +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9" name="Shape 19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0" t="0" r="0" b="0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199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199" cy="225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b="0" i="0">
                <a:solidFill>
                  <a:schemeClr val="bg1">
                    <a:lumMod val="50000"/>
                  </a:schemeClr>
                </a:solidFill>
                <a:latin typeface="Lato Regular"/>
                <a:cs typeface="Lato Regular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544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big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4" name="Shape 24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0" t="0" r="0" b="0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799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7497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>
            <a:off x="228600" y="-10437"/>
            <a:ext cx="7511603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8" name="Shape 28"/>
          <p:cNvSpPr/>
          <p:nvPr/>
        </p:nvSpPr>
        <p:spPr>
          <a:xfrm>
            <a:off x="0" y="-10437"/>
            <a:ext cx="7411792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9" name="Shape 29"/>
          <p:cNvSpPr txBox="1"/>
          <p:nvPr/>
        </p:nvSpPr>
        <p:spPr>
          <a:xfrm>
            <a:off x="799645" y="697674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0" b="0" i="0" dirty="0">
                <a:solidFill>
                  <a:srgbClr val="7F7F7F"/>
                </a:solidFill>
                <a:latin typeface="Lato Bold"/>
                <a:ea typeface="Montserrat"/>
                <a:cs typeface="Lato Bold"/>
                <a:sym typeface="Montserrat"/>
              </a:rPr>
              <a:t>“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838250" y="1657350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buFont typeface="Montserrat"/>
              <a:defRPr sz="2400" b="0" i="0">
                <a:solidFill>
                  <a:srgbClr val="7F7F7F"/>
                </a:solidFill>
                <a:latin typeface="Lato Bold"/>
                <a:ea typeface="Montserrat"/>
                <a:cs typeface="Lato Bold"/>
                <a:sym typeface="Montserrat"/>
              </a:defRPr>
            </a:lvl1pPr>
            <a:lvl2pPr lvl="1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buSzPct val="100000"/>
              <a:buFont typeface="Montserrat"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369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+ 1 colum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228600" y="-10437"/>
            <a:ext cx="7566338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3" name="Shape 33"/>
          <p:cNvSpPr/>
          <p:nvPr/>
        </p:nvSpPr>
        <p:spPr>
          <a:xfrm>
            <a:off x="0" y="-10437"/>
            <a:ext cx="7566338" cy="5164386"/>
          </a:xfrm>
          <a:custGeom>
            <a:avLst/>
            <a:gdLst/>
            <a:ahLst/>
            <a:cxnLst/>
            <a:rect l="0" t="0" r="0" b="0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>
                <a:solidFill>
                  <a:srgbClr val="7F7F7F"/>
                </a:solidFill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b="0" i="0">
                <a:solidFill>
                  <a:srgbClr val="7F7F7F"/>
                </a:solidFill>
                <a:latin typeface="Lato Regular"/>
                <a:cs typeface="Lato Regular"/>
              </a:defRPr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48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rectangle with white text&#10;&#10;AI-generated content may be incorrect.">
            <a:extLst>
              <a:ext uri="{FF2B5EF4-FFF2-40B4-BE49-F238E27FC236}">
                <a16:creationId xmlns:a16="http://schemas.microsoft.com/office/drawing/2014/main" id="{57FE2B11-E15D-56C4-6B22-7BCECA0935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36756" y="142370"/>
            <a:ext cx="4647918" cy="117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7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8" r:id="rId1"/>
    <p:sldLayoutId id="2147493493" r:id="rId2"/>
    <p:sldLayoutId id="2147493492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F722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with a red apple and green text&#10;&#10;AI-generated content may be incorrect.">
            <a:extLst>
              <a:ext uri="{FF2B5EF4-FFF2-40B4-BE49-F238E27FC236}">
                <a16:creationId xmlns:a16="http://schemas.microsoft.com/office/drawing/2014/main" id="{FD0DC028-D914-560D-DB6C-AAC3706013E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7587523" y="3651115"/>
            <a:ext cx="1281452" cy="126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32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  <p:sldLayoutId id="2147493485" r:id="rId6"/>
    <p:sldLayoutId id="2147493486" r:id="rId7"/>
    <p:sldLayoutId id="2147493487" r:id="rId8"/>
    <p:sldLayoutId id="2147493488" r:id="rId9"/>
    <p:sldLayoutId id="2147493489" r:id="rId10"/>
    <p:sldLayoutId id="2147493490" r:id="rId11"/>
    <p:sldLayoutId id="21474934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1" i="0" u="none" strike="noStrike" cap="none">
          <a:solidFill>
            <a:schemeClr val="bg1">
              <a:lumMod val="50000"/>
            </a:schemeClr>
          </a:solidFill>
          <a:latin typeface="Lato Semibold"/>
          <a:ea typeface="Arial"/>
          <a:cs typeface="Lato Bold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EB816-ECFA-EB1C-EBD4-555307465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606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CFDE-4B92-42B7-9D19-09B60EC1B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61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47CE-D45D-3D5D-F8F7-AE5524E0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8" y="55299"/>
            <a:ext cx="4801499" cy="409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7F01A-4E3E-27B7-060C-5F483F3B8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0109" y="464799"/>
            <a:ext cx="5233720" cy="4917691"/>
          </a:xfrm>
        </p:spPr>
        <p:txBody>
          <a:bodyPr/>
          <a:lstStyle/>
          <a:p>
            <a:pPr marL="28575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0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AA83C2-27FA-90C0-DE18-97C313B065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1E0B6E-21D3-48B9-1190-5558B363CB8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1F1B524-623B-5F8F-BE96-5E1BC2500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1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9E3311B-D016-4A2C-F902-ECA235F9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97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C2068EC-91C9-A08A-E916-BDA25968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53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9C3E16-30CE-7A70-766E-46AB54894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76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4317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rvirargu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sharepoint/v3/field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2821</TotalTime>
  <Words>0</Words>
  <Application>Microsoft Office PowerPoint</Application>
  <PresentationFormat>On-screen Show (16:9)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Lato</vt:lpstr>
      <vt:lpstr>Lato Bold</vt:lpstr>
      <vt:lpstr>Lato Regular</vt:lpstr>
      <vt:lpstr>Lato Semibold</vt:lpstr>
      <vt:lpstr>Montserrat</vt:lpstr>
      <vt:lpstr>Custom Design</vt:lpstr>
      <vt:lpstr>Arvirargus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subject/>
  <dc:creator>Diana</dc:creator>
  <cp:keywords/>
  <dc:description/>
  <cp:lastModifiedBy>Tatyani Rouse</cp:lastModifiedBy>
  <cp:revision>151</cp:revision>
  <dcterms:created xsi:type="dcterms:W3CDTF">2010-04-12T23:12:02Z</dcterms:created>
  <dcterms:modified xsi:type="dcterms:W3CDTF">2025-08-06T14:17:53Z</dcterms:modified>
  <cp:category/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