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13716000" cx="24384000"/>
  <p:notesSz cx="7023100" cy="9309100"/>
  <p:embeddedFontLst>
    <p:embeddedFont>
      <p:font typeface="Merriweather Sans"/>
      <p:regular r:id="rId9"/>
      <p:bold r:id="rId10"/>
      <p:italic r:id="rId11"/>
      <p:boldItalic r:id="rId12"/>
    </p:embeddedFont>
    <p:embeddedFont>
      <p:font typeface="Montserrat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GoogleSlidesCustomDataVersion2">
      <go:slidesCustomData xmlns:go="http://customooxmlschemas.google.com/" r:id="rId17" roundtripDataSignature="AMtx7mhLkv6qwCyDYy1iLn0YvlxfGqAZ+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320" orient="horz"/>
        <p:guide pos="76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erriweatherSans-italic.fntdata"/><Relationship Id="rId10" Type="http://schemas.openxmlformats.org/officeDocument/2006/relationships/font" Target="fonts/MerriweatherSans-bold.fntdata"/><Relationship Id="rId13" Type="http://schemas.openxmlformats.org/officeDocument/2006/relationships/font" Target="fonts/Montserrat-regular.fntdata"/><Relationship Id="rId12" Type="http://schemas.openxmlformats.org/officeDocument/2006/relationships/font" Target="fonts/MerriweatherSans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MerriweatherSans-regular.fntdata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customschemas.google.com/relationships/presentationmetadata" Target="meta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409575" y="698500"/>
            <a:ext cx="6203950" cy="34909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36414" y="4421823"/>
            <a:ext cx="5150273" cy="4189095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3ec94d90f55_0_10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" name="Google Shape;11;g3ec94d90f55_0_10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g3ec94d90f55_0_4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" name="Google Shape;16;g3ec94d90f55_0_4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g3ecaff33e64_0_0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" name="Google Shape;21;g3ecaff33e64_0_0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ro page with title text 2">
  <p:cSld name="Intro page with title text 2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0"/>
          <p:cNvSpPr txBox="1"/>
          <p:nvPr>
            <p:ph idx="1" type="body"/>
          </p:nvPr>
        </p:nvSpPr>
        <p:spPr>
          <a:xfrm>
            <a:off x="1592691" y="1622679"/>
            <a:ext cx="16562437" cy="1334977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163B65"/>
              </a:buClr>
              <a:buSzPts val="7000"/>
              <a:buFont typeface="Arial"/>
              <a:buNone/>
              <a:defRPr b="1" i="0" sz="7000" u="none" cap="none" strike="noStrike">
                <a:solidFill>
                  <a:srgbClr val="163B6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71500" lvl="1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63B6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71500" lvl="2" marL="1371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63B6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71500" lvl="3" marL="1828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63B6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71500" lvl="4" marL="2286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63B6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71500" lvl="5" marL="2743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63B65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571500" lvl="6" marL="3200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63B65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571500" lvl="7" marL="3657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63B65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571500" lvl="8" marL="4114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63B65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pic>
        <p:nvPicPr>
          <p:cNvPr id="8" name="Google Shape;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68450" y="12930162"/>
            <a:ext cx="4718050" cy="336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pos="876">
          <p15:clr>
            <a:srgbClr val="FBAE40"/>
          </p15:clr>
        </p15:guide>
        <p15:guide id="2" orient="horz" pos="918">
          <p15:clr>
            <a:srgbClr val="FBAE40"/>
          </p15:clr>
        </p15:guide>
        <p15:guide id="3" pos="14575">
          <p15:clr>
            <a:srgbClr val="FBAE40"/>
          </p15:clr>
        </p15:guide>
        <p15:guide id="4" orient="horz" pos="785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D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g3ec94d90f55_0_10"/>
          <p:cNvSpPr txBox="1"/>
          <p:nvPr>
            <p:ph idx="1" type="body"/>
          </p:nvPr>
        </p:nvSpPr>
        <p:spPr>
          <a:xfrm>
            <a:off x="1592691" y="1622679"/>
            <a:ext cx="16562400" cy="1335000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7000"/>
              <a:buNone/>
            </a:pPr>
            <a:r>
              <a:t/>
            </a:r>
            <a:endParaRPr sz="9600">
              <a:solidFill>
                <a:srgbClr val="FD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g3ec94d90f55_0_4"/>
          <p:cNvSpPr txBox="1"/>
          <p:nvPr>
            <p:ph idx="1" type="body"/>
          </p:nvPr>
        </p:nvSpPr>
        <p:spPr>
          <a:xfrm>
            <a:off x="3477541" y="1245704"/>
            <a:ext cx="16562400" cy="1335000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7000"/>
              <a:buNone/>
            </a:pPr>
            <a:r>
              <a:t/>
            </a:r>
            <a:endParaRPr>
              <a:solidFill>
                <a:srgbClr val="095A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g3ecaff33e64_0_0"/>
          <p:cNvSpPr txBox="1"/>
          <p:nvPr>
            <p:ph idx="1" type="body"/>
          </p:nvPr>
        </p:nvSpPr>
        <p:spPr>
          <a:xfrm>
            <a:off x="3622541" y="1274704"/>
            <a:ext cx="16562400" cy="1335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62A437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1F2B3E"/>
      </a:dk1>
      <a:lt1>
        <a:srgbClr val="3E321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2018-01-18T16:34:06Z</dcterms:created>
  <dc:creator>Andy Hart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0x010100F60E3B514C20C847AEEDF17B0A70765E</vt:lpwstr>
  </property>
  <property fmtid="{D5CDD505-2E9C-101B-9397-08002B2CF9AE}" pid="3" name="AuthorIds_UIVersion_512">
    <vt:lpwstr>16</vt:lpwstr>
  </property>
  <property fmtid="{D5CDD505-2E9C-101B-9397-08002B2CF9AE}" pid="4" name="_NewReviewCycle">
    <vt:lpwstr/>
  </property>
  <property fmtid="{D5CDD505-2E9C-101B-9397-08002B2CF9AE}" pid="5" name="MediaServiceImageTags">
    <vt:lpwstr/>
  </property>
</Properties>
</file>