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gz1/lUz5W0nwxxdVNf6xiHOYJh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08828e2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" name="Google Shape;16;g3ecb08828e2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4d66ca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g3ecb04d66ca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C4489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b04d66ca_0_0"/>
          <p:cNvSpPr txBox="1"/>
          <p:nvPr>
            <p:ph idx="1" type="body"/>
          </p:nvPr>
        </p:nvSpPr>
        <p:spPr>
          <a:xfrm>
            <a:off x="3274591" y="552300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10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08828e2_0_0"/>
          <p:cNvSpPr txBox="1"/>
          <p:nvPr>
            <p:ph idx="1" type="body"/>
          </p:nvPr>
        </p:nvSpPr>
        <p:spPr>
          <a:xfrm>
            <a:off x="1592691" y="162267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4d66ca_0_4"/>
          <p:cNvSpPr txBox="1"/>
          <p:nvPr>
            <p:ph idx="1" type="body"/>
          </p:nvPr>
        </p:nvSpPr>
        <p:spPr>
          <a:xfrm>
            <a:off x="1592691" y="162267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