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14" roundtripDataSignature="AMtx7miAjY2jk3tBCxvVsVbcj6elT3JT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customschemas.google.com/relationships/presentationmetadata" Target="meta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solidFill>
          <a:srgbClr val="00B0F0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9"/>
          <p:cNvSpPr txBox="1"/>
          <p:nvPr/>
        </p:nvSpPr>
        <p:spPr>
          <a:xfrm>
            <a:off x="548641" y="2284560"/>
            <a:ext cx="10197170" cy="36153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FDFFFF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rgbClr val="FDFFFF"/>
                </a:solidFill>
                <a:latin typeface="Arial"/>
                <a:ea typeface="Arial"/>
                <a:cs typeface="Arial"/>
                <a:sym typeface="Arial"/>
              </a:rPr>
              <a:t>Title Here.</a:t>
            </a:r>
            <a:endParaRPr/>
          </a:p>
          <a:p>
            <a:pPr indent="0" lvl="0" marL="0" marR="0" rtl="0" algn="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FDFFFF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FDFFFF"/>
                </a:solidFill>
                <a:latin typeface="Arial"/>
                <a:ea typeface="Arial"/>
                <a:cs typeface="Arial"/>
                <a:sym typeface="Arial"/>
              </a:rPr>
              <a:t>June 6</a:t>
            </a:r>
            <a:r>
              <a:rPr b="0" baseline="30000" i="0" lang="en-US" sz="4800" u="none" cap="none" strike="noStrike">
                <a:solidFill>
                  <a:srgbClr val="FDFFFF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i="0" lang="en-US" sz="4800" u="none" cap="none" strike="noStrike">
                <a:solidFill>
                  <a:srgbClr val="FDFFFF"/>
                </a:solidFill>
                <a:latin typeface="Arial"/>
                <a:ea typeface="Arial"/>
                <a:cs typeface="Arial"/>
                <a:sym typeface="Arial"/>
              </a:rPr>
              <a:t> 2021</a:t>
            </a:r>
            <a:endParaRPr b="0" i="0" sz="4800" u="none" cap="none" strike="noStrike">
              <a:solidFill>
                <a:srgbClr val="FD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hape, circle&#10;&#10;Description automatically generated" id="8" name="Google Shape;8;p9"/>
          <p:cNvPicPr preferRelativeResize="0"/>
          <p:nvPr/>
        </p:nvPicPr>
        <p:blipFill rotWithShape="1">
          <a:blip r:embed="rId2">
            <a:alphaModFix/>
          </a:blip>
          <a:srcRect b="1" l="38045" r="0" t="45950"/>
          <a:stretch/>
        </p:blipFill>
        <p:spPr>
          <a:xfrm>
            <a:off x="0" y="0"/>
            <a:ext cx="4765595" cy="5095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90924" y="-198783"/>
            <a:ext cx="3893844" cy="2751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21058" y="10221903"/>
            <a:ext cx="1896301" cy="1340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Google Shape;38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graphical user interface&#10;&#10;Description automatically generated" id="42" name="Google Shape;42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5" name="Google Shape;45;p2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graphical user interface&#10;&#10;Description automatically generated" id="49" name="Google Shape;4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2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2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graphical user interface&#10;&#10;Description automatically generated" id="57" name="Google Shape;57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Google Shape;60;p2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2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2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2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graphical user interface&#10;&#10;Description automatically generated" id="67" name="Google Shape;67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Google Shape;70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graphical user interface&#10;&#10;Description automatically generated" id="73" name="Google Shape;73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2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graphical user interface&#10;&#10;Description automatically generated" id="81" name="Google Shape;81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4" name="Google Shape;84;p2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2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graphical user interface&#10;&#10;Description automatically generated" id="89" name="Google Shape;89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2" name="Google Shape;1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4" name="Google Shape;1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6" name="Google Shape;16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8" name="Google Shape;1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20" name="Google Shape;20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person&#10;&#10;Description automatically generated" id="22" name="Google Shape;22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graphical user interface&#10;&#10;Description automatically generated" id="28" name="Google Shape;28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graphical user interface&#10;&#10;Description automatically generated" id="30" name="Google Shape;30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" name="Google Shape;32;p1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10" Type="http://schemas.openxmlformats.org/officeDocument/2006/relationships/theme" Target="../theme/theme3.xml"/><Relationship Id="rId9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2021-06-02T19:02:42Z</dcterms:created>
  <dc:creator>Clara Reis</dc:creator>
</cp:coreProperties>
</file>