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24384000" cy="13716000"/>
  <p:notesSz cx="7023100" cy="9309100"/>
  <p:embeddedFontLst>
    <p:embeddedFont>
      <p:font typeface="Lucida Grande" panose="020B0604020202020204"/>
      <p:regular r:id="rId13"/>
      <p:bold r:id="rId14"/>
    </p:embeddedFont>
    <p:embeddedFont>
      <p:font typeface="Montserrat Light" panose="00000400000000000000" pitchFamily="2" charset="0"/>
      <p:regular r:id="rId15"/>
      <p:italic r:id="rId16"/>
    </p:embeddedFont>
    <p:embeddedFont>
      <p:font typeface="Montserrat-Bold" panose="00000800000000000000" charset="0"/>
      <p:bold r:id="rId1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1pPr>
    <a:lvl2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2pPr>
    <a:lvl3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3pPr>
    <a:lvl4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4pPr>
    <a:lvl5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5pPr>
    <a:lvl6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6pPr>
    <a:lvl7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7pPr>
    <a:lvl8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8pPr>
    <a:lvl9pPr marL="0" marR="0" indent="0" algn="l" defTabSz="825500" rtl="0" fontAlgn="auto" latinLnBrk="0" hangingPunct="0">
      <a:lnSpc>
        <a:spcPct val="12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1F2B3E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Wylds" initials="PW" lastIdx="5" clrIdx="0">
    <p:extLst>
      <p:ext uri="{19B8F6BF-5375-455C-9EA6-DF929625EA0E}">
        <p15:presenceInfo xmlns:p15="http://schemas.microsoft.com/office/powerpoint/2012/main" userId="S-1-5-21-743367866-3355457659-566484626-2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F"/>
    <a:srgbClr val="36A9E0"/>
    <a:srgbClr val="DCBD23"/>
    <a:srgbClr val="407AAA"/>
    <a:srgbClr val="29687E"/>
    <a:srgbClr val="FFC000"/>
    <a:srgbClr val="72C3E8"/>
    <a:srgbClr val="17A39C"/>
    <a:srgbClr val="63B046"/>
    <a:srgbClr val="C1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5C081-AEF8-47D0-A815-63A66AB4C004}" v="2" dt="2025-08-05T19:38:18.43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320"/>
        <p:guide pos="76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e O'Daniel" userId="S::codaniel@brightpathkids.com::acce24a8-96a6-45f4-b75d-6d2911081053" providerId="AD" clId="Web-{99235752-8CED-D3EE-BF42-B41F5FA4C056}"/>
    <pc:docChg chg="addSld delSld modSld sldOrd">
      <pc:chgData name="Cassie O'Daniel" userId="S::codaniel@brightpathkids.com::acce24a8-96a6-45f4-b75d-6d2911081053" providerId="AD" clId="Web-{99235752-8CED-D3EE-BF42-B41F5FA4C056}" dt="2024-04-15T05:17:00.544" v="1250"/>
      <pc:docMkLst>
        <pc:docMk/>
      </pc:docMkLst>
      <pc:sldChg chg="modSp">
        <pc:chgData name="Cassie O'Daniel" userId="S::codaniel@brightpathkids.com::acce24a8-96a6-45f4-b75d-6d2911081053" providerId="AD" clId="Web-{99235752-8CED-D3EE-BF42-B41F5FA4C056}" dt="2024-04-15T02:47:42.029" v="884"/>
        <pc:sldMkLst>
          <pc:docMk/>
          <pc:sldMk cId="3063774441" sldId="294"/>
        </pc:sldMkLst>
      </pc:sldChg>
      <pc:sldChg chg="addSp modSp del">
        <pc:chgData name="Cassie O'Daniel" userId="S::codaniel@brightpathkids.com::acce24a8-96a6-45f4-b75d-6d2911081053" providerId="AD" clId="Web-{99235752-8CED-D3EE-BF42-B41F5FA4C056}" dt="2024-04-15T02:32:52.409" v="857"/>
        <pc:sldMkLst>
          <pc:docMk/>
          <pc:sldMk cId="907657196" sldId="295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5T02:51:19.172" v="906" actId="1076"/>
        <pc:sldMkLst>
          <pc:docMk/>
          <pc:sldMk cId="2051291965" sldId="297"/>
        </pc:sldMkLst>
      </pc:sldChg>
      <pc:sldChg chg="delSp">
        <pc:chgData name="Cassie O'Daniel" userId="S::codaniel@brightpathkids.com::acce24a8-96a6-45f4-b75d-6d2911081053" providerId="AD" clId="Web-{99235752-8CED-D3EE-BF42-B41F5FA4C056}" dt="2024-04-15T04:37:08.151" v="1112"/>
        <pc:sldMkLst>
          <pc:docMk/>
          <pc:sldMk cId="3983525740" sldId="299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5T02:56:14.206" v="914" actId="1076"/>
        <pc:sldMkLst>
          <pc:docMk/>
          <pc:sldMk cId="1737726174" sldId="300"/>
        </pc:sldMkLst>
      </pc:sldChg>
      <pc:sldChg chg="modSp">
        <pc:chgData name="Cassie O'Daniel" userId="S::codaniel@brightpathkids.com::acce24a8-96a6-45f4-b75d-6d2911081053" providerId="AD" clId="Web-{99235752-8CED-D3EE-BF42-B41F5FA4C056}" dt="2024-04-14T23:59:30.066" v="567" actId="20577"/>
        <pc:sldMkLst>
          <pc:docMk/>
          <pc:sldMk cId="4127415077" sldId="303"/>
        </pc:sldMkLst>
      </pc:sldChg>
      <pc:sldChg chg="addSp modSp">
        <pc:chgData name="Cassie O'Daniel" userId="S::codaniel@brightpathkids.com::acce24a8-96a6-45f4-b75d-6d2911081053" providerId="AD" clId="Web-{99235752-8CED-D3EE-BF42-B41F5FA4C056}" dt="2024-04-15T03:35:50.131" v="919"/>
        <pc:sldMkLst>
          <pc:docMk/>
          <pc:sldMk cId="2850631571" sldId="308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5T02:50:34.640" v="899" actId="1076"/>
        <pc:sldMkLst>
          <pc:docMk/>
          <pc:sldMk cId="756024355" sldId="312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5T02:48:01.654" v="886"/>
        <pc:sldMkLst>
          <pc:docMk/>
          <pc:sldMk cId="1329852458" sldId="313"/>
        </pc:sldMkLst>
      </pc:sldChg>
      <pc:sldChg chg="delSp modSp modNotes">
        <pc:chgData name="Cassie O'Daniel" userId="S::codaniel@brightpathkids.com::acce24a8-96a6-45f4-b75d-6d2911081053" providerId="AD" clId="Web-{99235752-8CED-D3EE-BF42-B41F5FA4C056}" dt="2024-04-15T02:35:39.489" v="869" actId="1076"/>
        <pc:sldMkLst>
          <pc:docMk/>
          <pc:sldMk cId="52146709" sldId="314"/>
        </pc:sldMkLst>
      </pc:sldChg>
      <pc:sldChg chg="modNotes">
        <pc:chgData name="Cassie O'Daniel" userId="S::codaniel@brightpathkids.com::acce24a8-96a6-45f4-b75d-6d2911081053" providerId="AD" clId="Web-{99235752-8CED-D3EE-BF42-B41F5FA4C056}" dt="2024-04-15T00:09:06.118" v="569"/>
        <pc:sldMkLst>
          <pc:docMk/>
          <pc:sldMk cId="2303711050" sldId="320"/>
        </pc:sldMkLst>
      </pc:sldChg>
      <pc:sldChg chg="addSp delSp modSp mod modClrScheme chgLayout modNotes">
        <pc:chgData name="Cassie O'Daniel" userId="S::codaniel@brightpathkids.com::acce24a8-96a6-45f4-b75d-6d2911081053" providerId="AD" clId="Web-{99235752-8CED-D3EE-BF42-B41F5FA4C056}" dt="2024-04-15T04:18:18.495" v="1039" actId="1076"/>
        <pc:sldMkLst>
          <pc:docMk/>
          <pc:sldMk cId="2528874172" sldId="322"/>
        </pc:sldMkLst>
      </pc:sldChg>
      <pc:sldChg chg="modSp">
        <pc:chgData name="Cassie O'Daniel" userId="S::codaniel@brightpathkids.com::acce24a8-96a6-45f4-b75d-6d2911081053" providerId="AD" clId="Web-{99235752-8CED-D3EE-BF42-B41F5FA4C056}" dt="2024-04-15T00:12:31.355" v="604" actId="20577"/>
        <pc:sldMkLst>
          <pc:docMk/>
          <pc:sldMk cId="1852081892" sldId="323"/>
        </pc:sldMkLst>
      </pc:sldChg>
      <pc:sldChg chg="addSp delSp modSp mod modClrScheme chgLayout modNotes">
        <pc:chgData name="Cassie O'Daniel" userId="S::codaniel@brightpathkids.com::acce24a8-96a6-45f4-b75d-6d2911081053" providerId="AD" clId="Web-{99235752-8CED-D3EE-BF42-B41F5FA4C056}" dt="2024-04-15T04:52:44.664" v="1246"/>
        <pc:sldMkLst>
          <pc:docMk/>
          <pc:sldMk cId="1346270670" sldId="326"/>
        </pc:sldMkLst>
      </pc:sldChg>
      <pc:sldChg chg="addSp delSp modSp mod modClrScheme chgLayout modNotes">
        <pc:chgData name="Cassie O'Daniel" userId="S::codaniel@brightpathkids.com::acce24a8-96a6-45f4-b75d-6d2911081053" providerId="AD" clId="Web-{99235752-8CED-D3EE-BF42-B41F5FA4C056}" dt="2024-04-15T04:08:54.033" v="990" actId="1076"/>
        <pc:sldMkLst>
          <pc:docMk/>
          <pc:sldMk cId="3124000374" sldId="328"/>
        </pc:sldMkLst>
      </pc:sldChg>
      <pc:sldChg chg="addSp delSp modSp modNotes">
        <pc:chgData name="Cassie O'Daniel" userId="S::codaniel@brightpathkids.com::acce24a8-96a6-45f4-b75d-6d2911081053" providerId="AD" clId="Web-{99235752-8CED-D3EE-BF42-B41F5FA4C056}" dt="2024-04-15T04:47:54.582" v="1203" actId="1076"/>
        <pc:sldMkLst>
          <pc:docMk/>
          <pc:sldMk cId="2073500645" sldId="330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5T02:16:42.835" v="614"/>
        <pc:sldMkLst>
          <pc:docMk/>
          <pc:sldMk cId="1731959794" sldId="332"/>
        </pc:sldMkLst>
      </pc:sldChg>
      <pc:sldChg chg="del modNotes">
        <pc:chgData name="Cassie O'Daniel" userId="S::codaniel@brightpathkids.com::acce24a8-96a6-45f4-b75d-6d2911081053" providerId="AD" clId="Web-{99235752-8CED-D3EE-BF42-B41F5FA4C056}" dt="2024-04-15T02:32:48.534" v="856"/>
        <pc:sldMkLst>
          <pc:docMk/>
          <pc:sldMk cId="2065917373" sldId="333"/>
        </pc:sldMkLst>
      </pc:sldChg>
      <pc:sldChg chg="modSp">
        <pc:chgData name="Cassie O'Daniel" userId="S::codaniel@brightpathkids.com::acce24a8-96a6-45f4-b75d-6d2911081053" providerId="AD" clId="Web-{99235752-8CED-D3EE-BF42-B41F5FA4C056}" dt="2024-04-15T02:33:25.065" v="858" actId="1076"/>
        <pc:sldMkLst>
          <pc:docMk/>
          <pc:sldMk cId="982413318" sldId="336"/>
        </pc:sldMkLst>
      </pc:sldChg>
      <pc:sldChg chg="addSp delSp">
        <pc:chgData name="Cassie O'Daniel" userId="S::codaniel@brightpathkids.com::acce24a8-96a6-45f4-b75d-6d2911081053" providerId="AD" clId="Web-{99235752-8CED-D3EE-BF42-B41F5FA4C056}" dt="2024-04-15T02:48:44.670" v="894"/>
        <pc:sldMkLst>
          <pc:docMk/>
          <pc:sldMk cId="2539192997" sldId="341"/>
        </pc:sldMkLst>
      </pc:sldChg>
      <pc:sldChg chg="addSp modSp">
        <pc:chgData name="Cassie O'Daniel" userId="S::codaniel@brightpathkids.com::acce24a8-96a6-45f4-b75d-6d2911081053" providerId="AD" clId="Web-{99235752-8CED-D3EE-BF42-B41F5FA4C056}" dt="2024-04-15T03:28:09.109" v="917"/>
        <pc:sldMkLst>
          <pc:docMk/>
          <pc:sldMk cId="2854342090" sldId="345"/>
        </pc:sldMkLst>
      </pc:sldChg>
      <pc:sldChg chg="del">
        <pc:chgData name="Cassie O'Daniel" userId="S::codaniel@brightpathkids.com::acce24a8-96a6-45f4-b75d-6d2911081053" providerId="AD" clId="Web-{99235752-8CED-D3EE-BF42-B41F5FA4C056}" dt="2024-04-15T03:34:01.801" v="918"/>
        <pc:sldMkLst>
          <pc:docMk/>
          <pc:sldMk cId="3469121437" sldId="352"/>
        </pc:sldMkLst>
      </pc:sldChg>
      <pc:sldChg chg="ord">
        <pc:chgData name="Cassie O'Daniel" userId="S::codaniel@brightpathkids.com::acce24a8-96a6-45f4-b75d-6d2911081053" providerId="AD" clId="Web-{99235752-8CED-D3EE-BF42-B41F5FA4C056}" dt="2024-04-15T04:52:55.649" v="1247"/>
        <pc:sldMkLst>
          <pc:docMk/>
          <pc:sldMk cId="934173671" sldId="358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5T03:47:20.078" v="923"/>
        <pc:sldMkLst>
          <pc:docMk/>
          <pc:sldMk cId="2316325969" sldId="387"/>
        </pc:sldMkLst>
      </pc:sldChg>
      <pc:sldChg chg="addSp modSp">
        <pc:chgData name="Cassie O'Daniel" userId="S::codaniel@brightpathkids.com::acce24a8-96a6-45f4-b75d-6d2911081053" providerId="AD" clId="Web-{99235752-8CED-D3EE-BF42-B41F5FA4C056}" dt="2024-04-14T23:52:17.889" v="522" actId="1076"/>
        <pc:sldMkLst>
          <pc:docMk/>
          <pc:sldMk cId="574818091" sldId="400"/>
        </pc:sldMkLst>
      </pc:sldChg>
      <pc:sldChg chg="addSp modSp mod modClrScheme addAnim chgLayout">
        <pc:chgData name="Cassie O'Daniel" userId="S::codaniel@brightpathkids.com::acce24a8-96a6-45f4-b75d-6d2911081053" providerId="AD" clId="Web-{99235752-8CED-D3EE-BF42-B41F5FA4C056}" dt="2024-04-14T21:28:42.730" v="131" actId="1076"/>
        <pc:sldMkLst>
          <pc:docMk/>
          <pc:sldMk cId="1190864377" sldId="401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4T21:04:41.869" v="55" actId="1076"/>
        <pc:sldMkLst>
          <pc:docMk/>
          <pc:sldMk cId="2046165977" sldId="402"/>
        </pc:sldMkLst>
      </pc:sldChg>
      <pc:sldChg chg="addSp modSp">
        <pc:chgData name="Cassie O'Daniel" userId="S::codaniel@brightpathkids.com::acce24a8-96a6-45f4-b75d-6d2911081053" providerId="AD" clId="Web-{99235752-8CED-D3EE-BF42-B41F5FA4C056}" dt="2024-04-14T23:11:17.453" v="199" actId="1076"/>
        <pc:sldMkLst>
          <pc:docMk/>
          <pc:sldMk cId="2347499097" sldId="420"/>
        </pc:sldMkLst>
      </pc:sldChg>
      <pc:sldChg chg="addSp delSp modSp modNotes">
        <pc:chgData name="Cassie O'Daniel" userId="S::codaniel@brightpathkids.com::acce24a8-96a6-45f4-b75d-6d2911081053" providerId="AD" clId="Web-{99235752-8CED-D3EE-BF42-B41F5FA4C056}" dt="2024-04-14T23:51:14.076" v="518" actId="14100"/>
        <pc:sldMkLst>
          <pc:docMk/>
          <pc:sldMk cId="938020864" sldId="423"/>
        </pc:sldMkLst>
      </pc:sldChg>
      <pc:sldChg chg="addSp modSp modNotes">
        <pc:chgData name="Cassie O'Daniel" userId="S::codaniel@brightpathkids.com::acce24a8-96a6-45f4-b75d-6d2911081053" providerId="AD" clId="Web-{99235752-8CED-D3EE-BF42-B41F5FA4C056}" dt="2024-04-14T23:31:51.424" v="235"/>
        <pc:sldMkLst>
          <pc:docMk/>
          <pc:sldMk cId="637273936" sldId="424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4T21:29:49.934" v="140" actId="20577"/>
        <pc:sldMkLst>
          <pc:docMk/>
          <pc:sldMk cId="2864724753" sldId="426"/>
        </pc:sldMkLst>
      </pc:sldChg>
      <pc:sldChg chg="addSp delSp modSp">
        <pc:chgData name="Cassie O'Daniel" userId="S::codaniel@brightpathkids.com::acce24a8-96a6-45f4-b75d-6d2911081053" providerId="AD" clId="Web-{99235752-8CED-D3EE-BF42-B41F5FA4C056}" dt="2024-04-14T23:57:46.502" v="542" actId="20577"/>
        <pc:sldMkLst>
          <pc:docMk/>
          <pc:sldMk cId="1620426794" sldId="431"/>
        </pc:sldMkLst>
      </pc:sldChg>
      <pc:sldChg chg="new del">
        <pc:chgData name="Cassie O'Daniel" userId="S::codaniel@brightpathkids.com::acce24a8-96a6-45f4-b75d-6d2911081053" providerId="AD" clId="Web-{99235752-8CED-D3EE-BF42-B41F5FA4C056}" dt="2024-04-14T21:28:54.746" v="132"/>
        <pc:sldMkLst>
          <pc:docMk/>
          <pc:sldMk cId="1581343140" sldId="432"/>
        </pc:sldMkLst>
      </pc:sldChg>
      <pc:sldChg chg="modSp new ord">
        <pc:chgData name="Cassie O'Daniel" userId="S::codaniel@brightpathkids.com::acce24a8-96a6-45f4-b75d-6d2911081053" providerId="AD" clId="Web-{99235752-8CED-D3EE-BF42-B41F5FA4C056}" dt="2024-04-15T00:10:26.650" v="596"/>
        <pc:sldMkLst>
          <pc:docMk/>
          <pc:sldMk cId="2288281113" sldId="432"/>
        </pc:sldMkLst>
      </pc:sldChg>
      <pc:sldChg chg="modSp new del">
        <pc:chgData name="Cassie O'Daniel" userId="S::codaniel@brightpathkids.com::acce24a8-96a6-45f4-b75d-6d2911081053" providerId="AD" clId="Web-{99235752-8CED-D3EE-BF42-B41F5FA4C056}" dt="2024-04-15T00:10:04.806" v="583"/>
        <pc:sldMkLst>
          <pc:docMk/>
          <pc:sldMk cId="2374378626" sldId="432"/>
        </pc:sldMkLst>
      </pc:sldChg>
      <pc:sldChg chg="addSp delSp modSp new modNotes">
        <pc:chgData name="Cassie O'Daniel" userId="S::codaniel@brightpathkids.com::acce24a8-96a6-45f4-b75d-6d2911081053" providerId="AD" clId="Web-{99235752-8CED-D3EE-BF42-B41F5FA4C056}" dt="2024-04-15T02:24:14.778" v="732" actId="1076"/>
        <pc:sldMkLst>
          <pc:docMk/>
          <pc:sldMk cId="4271435461" sldId="433"/>
        </pc:sldMkLst>
      </pc:sldChg>
      <pc:sldChg chg="addSp modSp new modNotes">
        <pc:chgData name="Cassie O'Daniel" userId="S::codaniel@brightpathkids.com::acce24a8-96a6-45f4-b75d-6d2911081053" providerId="AD" clId="Web-{99235752-8CED-D3EE-BF42-B41F5FA4C056}" dt="2024-04-15T02:32:42.252" v="855" actId="1076"/>
        <pc:sldMkLst>
          <pc:docMk/>
          <pc:sldMk cId="1422983681" sldId="434"/>
        </pc:sldMkLst>
      </pc:sldChg>
      <pc:sldChg chg="addSp delSp modSp add replId modNotes">
        <pc:chgData name="Cassie O'Daniel" userId="S::codaniel@brightpathkids.com::acce24a8-96a6-45f4-b75d-6d2911081053" providerId="AD" clId="Web-{99235752-8CED-D3EE-BF42-B41F5FA4C056}" dt="2024-04-15T04:47:17.456" v="1199"/>
        <pc:sldMkLst>
          <pc:docMk/>
          <pc:sldMk cId="3622419007" sldId="435"/>
        </pc:sldMkLst>
      </pc:sldChg>
      <pc:sldChg chg="addSp delSp modSp add replId modNotes">
        <pc:chgData name="Cassie O'Daniel" userId="S::codaniel@brightpathkids.com::acce24a8-96a6-45f4-b75d-6d2911081053" providerId="AD" clId="Web-{99235752-8CED-D3EE-BF42-B41F5FA4C056}" dt="2024-04-15T04:47:37.300" v="1200"/>
        <pc:sldMkLst>
          <pc:docMk/>
          <pc:sldMk cId="1463379376" sldId="436"/>
        </pc:sldMkLst>
      </pc:sldChg>
      <pc:sldChg chg="addSp modSp new">
        <pc:chgData name="Cassie O'Daniel" userId="S::codaniel@brightpathkids.com::acce24a8-96a6-45f4-b75d-6d2911081053" providerId="AD" clId="Web-{99235752-8CED-D3EE-BF42-B41F5FA4C056}" dt="2024-04-15T05:17:00.544" v="1250"/>
        <pc:sldMkLst>
          <pc:docMk/>
          <pc:sldMk cId="2509795377" sldId="437"/>
        </pc:sldMkLst>
      </pc:sldChg>
    </pc:docChg>
  </pc:docChgLst>
  <pc:docChgLst>
    <pc:chgData name="Cassie O'Daniel" userId="S::codaniel@brightpathkids.com::acce24a8-96a6-45f4-b75d-6d2911081053" providerId="AD" clId="Web-{F88297C4-C757-EFDE-F159-4EBD8EE503AE}"/>
    <pc:docChg chg="addSld delSld modSld sldOrd">
      <pc:chgData name="Cassie O'Daniel" userId="S::codaniel@brightpathkids.com::acce24a8-96a6-45f4-b75d-6d2911081053" providerId="AD" clId="Web-{F88297C4-C757-EFDE-F159-4EBD8EE503AE}" dt="2024-04-14T20:17:00.853" v="2309"/>
      <pc:docMkLst>
        <pc:docMk/>
      </pc:docMkLst>
      <pc:sldChg chg="addSp delSp modSp mod ord modTransition setBg modNotes">
        <pc:chgData name="Cassie O'Daniel" userId="S::codaniel@brightpathkids.com::acce24a8-96a6-45f4-b75d-6d2911081053" providerId="AD" clId="Web-{F88297C4-C757-EFDE-F159-4EBD8EE503AE}" dt="2024-04-14T20:11:56.043" v="2287"/>
        <pc:sldMkLst>
          <pc:docMk/>
          <pc:sldMk cId="2898041648" sldId="298"/>
        </pc:sldMkLst>
      </pc:sldChg>
      <pc:sldChg chg="ord">
        <pc:chgData name="Cassie O'Daniel" userId="S::codaniel@brightpathkids.com::acce24a8-96a6-45f4-b75d-6d2911081053" providerId="AD" clId="Web-{F88297C4-C757-EFDE-F159-4EBD8EE503AE}" dt="2024-04-14T17:56:32.966" v="892"/>
        <pc:sldMkLst>
          <pc:docMk/>
          <pc:sldMk cId="48614577" sldId="307"/>
        </pc:sldMkLst>
      </pc:sldChg>
      <pc:sldChg chg="modNotes">
        <pc:chgData name="Cassie O'Daniel" userId="S::codaniel@brightpathkids.com::acce24a8-96a6-45f4-b75d-6d2911081053" providerId="AD" clId="Web-{F88297C4-C757-EFDE-F159-4EBD8EE503AE}" dt="2024-04-14T20:17:00.853" v="2309"/>
        <pc:sldMkLst>
          <pc:docMk/>
          <pc:sldMk cId="1836556809" sldId="338"/>
        </pc:sldMkLst>
      </pc:sldChg>
      <pc:sldChg chg="del">
        <pc:chgData name="Cassie O'Daniel" userId="S::codaniel@brightpathkids.com::acce24a8-96a6-45f4-b75d-6d2911081053" providerId="AD" clId="Web-{F88297C4-C757-EFDE-F159-4EBD8EE503AE}" dt="2024-04-14T19:13:36.453" v="1637"/>
        <pc:sldMkLst>
          <pc:docMk/>
          <pc:sldMk cId="3381126849" sldId="353"/>
        </pc:sldMkLst>
      </pc:sldChg>
      <pc:sldChg chg="del">
        <pc:chgData name="Cassie O'Daniel" userId="S::codaniel@brightpathkids.com::acce24a8-96a6-45f4-b75d-6d2911081053" providerId="AD" clId="Web-{F88297C4-C757-EFDE-F159-4EBD8EE503AE}" dt="2024-04-14T19:53:07.711" v="1844"/>
        <pc:sldMkLst>
          <pc:docMk/>
          <pc:sldMk cId="4225223632" sldId="355"/>
        </pc:sldMkLst>
      </pc:sldChg>
      <pc:sldChg chg="addSp modSp del">
        <pc:chgData name="Cassie O'Daniel" userId="S::codaniel@brightpathkids.com::acce24a8-96a6-45f4-b75d-6d2911081053" providerId="AD" clId="Web-{F88297C4-C757-EFDE-F159-4EBD8EE503AE}" dt="2024-04-14T19:16:33.358" v="1653"/>
        <pc:sldMkLst>
          <pc:docMk/>
          <pc:sldMk cId="4285373039" sldId="356"/>
        </pc:sldMkLst>
      </pc:sldChg>
      <pc:sldChg chg="del">
        <pc:chgData name="Cassie O'Daniel" userId="S::codaniel@brightpathkids.com::acce24a8-96a6-45f4-b75d-6d2911081053" providerId="AD" clId="Web-{F88297C4-C757-EFDE-F159-4EBD8EE503AE}" dt="2024-04-14T20:07:48.546" v="2150"/>
        <pc:sldMkLst>
          <pc:docMk/>
          <pc:sldMk cId="2568810646" sldId="357"/>
        </pc:sldMkLst>
      </pc:sldChg>
      <pc:sldChg chg="modSp modNotes">
        <pc:chgData name="Cassie O'Daniel" userId="S::codaniel@brightpathkids.com::acce24a8-96a6-45f4-b75d-6d2911081053" providerId="AD" clId="Web-{F88297C4-C757-EFDE-F159-4EBD8EE503AE}" dt="2024-04-14T19:45:43.513" v="1809" actId="20577"/>
        <pc:sldMkLst>
          <pc:docMk/>
          <pc:sldMk cId="3036475327" sldId="395"/>
        </pc:sldMkLst>
      </pc:sldChg>
      <pc:sldChg chg="addSp delSp modSp modNotes">
        <pc:chgData name="Cassie O'Daniel" userId="S::codaniel@brightpathkids.com::acce24a8-96a6-45f4-b75d-6d2911081053" providerId="AD" clId="Web-{F88297C4-C757-EFDE-F159-4EBD8EE503AE}" dt="2024-04-14T19:39:57.125" v="1752" actId="1076"/>
        <pc:sldMkLst>
          <pc:docMk/>
          <pc:sldMk cId="3242322782" sldId="396"/>
        </pc:sldMkLst>
      </pc:sldChg>
      <pc:sldChg chg="modSp del modNotes">
        <pc:chgData name="Cassie O'Daniel" userId="S::codaniel@brightpathkids.com::acce24a8-96a6-45f4-b75d-6d2911081053" providerId="AD" clId="Web-{F88297C4-C757-EFDE-F159-4EBD8EE503AE}" dt="2024-04-14T18:04:46.660" v="1021"/>
        <pc:sldMkLst>
          <pc:docMk/>
          <pc:sldMk cId="2599660015" sldId="397"/>
        </pc:sldMkLst>
      </pc:sldChg>
      <pc:sldChg chg="addSp delSp modSp modNotes">
        <pc:chgData name="Cassie O'Daniel" userId="S::codaniel@brightpathkids.com::acce24a8-96a6-45f4-b75d-6d2911081053" providerId="AD" clId="Web-{F88297C4-C757-EFDE-F159-4EBD8EE503AE}" dt="2024-04-14T19:40:08.078" v="1754" actId="1076"/>
        <pc:sldMkLst>
          <pc:docMk/>
          <pc:sldMk cId="1086504178" sldId="398"/>
        </pc:sldMkLst>
      </pc:sldChg>
      <pc:sldChg chg="modSp del">
        <pc:chgData name="Cassie O'Daniel" userId="S::codaniel@brightpathkids.com::acce24a8-96a6-45f4-b75d-6d2911081053" providerId="AD" clId="Web-{F88297C4-C757-EFDE-F159-4EBD8EE503AE}" dt="2024-04-14T18:20:51.210" v="1212"/>
        <pc:sldMkLst>
          <pc:docMk/>
          <pc:sldMk cId="1280195936" sldId="399"/>
        </pc:sldMkLst>
      </pc:sldChg>
      <pc:sldChg chg="addSp delSp modSp modNotes">
        <pc:chgData name="Cassie O'Daniel" userId="S::codaniel@brightpathkids.com::acce24a8-96a6-45f4-b75d-6d2911081053" providerId="AD" clId="Web-{F88297C4-C757-EFDE-F159-4EBD8EE503AE}" dt="2024-04-14T19:13:07.641" v="1636" actId="1076"/>
        <pc:sldMkLst>
          <pc:docMk/>
          <pc:sldMk cId="574818091" sldId="400"/>
        </pc:sldMkLst>
      </pc:sldChg>
      <pc:sldChg chg="modSp modNotes">
        <pc:chgData name="Cassie O'Daniel" userId="S::codaniel@brightpathkids.com::acce24a8-96a6-45f4-b75d-6d2911081053" providerId="AD" clId="Web-{F88297C4-C757-EFDE-F159-4EBD8EE503AE}" dt="2024-04-14T19:10:59.939" v="1582" actId="14100"/>
        <pc:sldMkLst>
          <pc:docMk/>
          <pc:sldMk cId="1190864377" sldId="401"/>
        </pc:sldMkLst>
      </pc:sldChg>
      <pc:sldChg chg="modSp ord modNotes">
        <pc:chgData name="Cassie O'Daniel" userId="S::codaniel@brightpathkids.com::acce24a8-96a6-45f4-b75d-6d2911081053" providerId="AD" clId="Web-{F88297C4-C757-EFDE-F159-4EBD8EE503AE}" dt="2024-04-14T19:58:16.099" v="1865" actId="20577"/>
        <pc:sldMkLst>
          <pc:docMk/>
          <pc:sldMk cId="2046165977" sldId="402"/>
        </pc:sldMkLst>
      </pc:sldChg>
      <pc:sldChg chg="modSp del">
        <pc:chgData name="Cassie O'Daniel" userId="S::codaniel@brightpathkids.com::acce24a8-96a6-45f4-b75d-6d2911081053" providerId="AD" clId="Web-{F88297C4-C757-EFDE-F159-4EBD8EE503AE}" dt="2024-04-14T19:56:12.319" v="1845"/>
        <pc:sldMkLst>
          <pc:docMk/>
          <pc:sldMk cId="1784510202" sldId="403"/>
        </pc:sldMkLst>
      </pc:sldChg>
      <pc:sldChg chg="del">
        <pc:chgData name="Cassie O'Daniel" userId="S::codaniel@brightpathkids.com::acce24a8-96a6-45f4-b75d-6d2911081053" providerId="AD" clId="Web-{F88297C4-C757-EFDE-F159-4EBD8EE503AE}" dt="2024-04-14T19:48:44.354" v="1826"/>
        <pc:sldMkLst>
          <pc:docMk/>
          <pc:sldMk cId="4009699856" sldId="404"/>
        </pc:sldMkLst>
      </pc:sldChg>
      <pc:sldChg chg="modSp">
        <pc:chgData name="Cassie O'Daniel" userId="S::codaniel@brightpathkids.com::acce24a8-96a6-45f4-b75d-6d2911081053" providerId="AD" clId="Web-{F88297C4-C757-EFDE-F159-4EBD8EE503AE}" dt="2024-04-14T19:40:49.593" v="1758"/>
        <pc:sldMkLst>
          <pc:docMk/>
          <pc:sldMk cId="354910093" sldId="407"/>
        </pc:sldMkLst>
      </pc:sldChg>
      <pc:sldChg chg="modSp">
        <pc:chgData name="Cassie O'Daniel" userId="S::codaniel@brightpathkids.com::acce24a8-96a6-45f4-b75d-6d2911081053" providerId="AD" clId="Web-{F88297C4-C757-EFDE-F159-4EBD8EE503AE}" dt="2024-04-14T19:40:39.437" v="1757"/>
        <pc:sldMkLst>
          <pc:docMk/>
          <pc:sldMk cId="501373882" sldId="409"/>
        </pc:sldMkLst>
      </pc:sldChg>
      <pc:sldChg chg="addSp delSp modSp modNotes">
        <pc:chgData name="Cassie O'Daniel" userId="S::codaniel@brightpathkids.com::acce24a8-96a6-45f4-b75d-6d2911081053" providerId="AD" clId="Web-{F88297C4-C757-EFDE-F159-4EBD8EE503AE}" dt="2024-04-14T19:39:45.781" v="1750"/>
        <pc:sldMkLst>
          <pc:docMk/>
          <pc:sldMk cId="3530925340" sldId="411"/>
        </pc:sldMkLst>
      </pc:sldChg>
      <pc:sldChg chg="addSp modSp new">
        <pc:chgData name="Cassie O'Daniel" userId="S::codaniel@brightpathkids.com::acce24a8-96a6-45f4-b75d-6d2911081053" providerId="AD" clId="Web-{F88297C4-C757-EFDE-F159-4EBD8EE503AE}" dt="2024-04-14T17:01:11.821" v="3" actId="1076"/>
        <pc:sldMkLst>
          <pc:docMk/>
          <pc:sldMk cId="1225587368" sldId="418"/>
        </pc:sldMkLst>
      </pc:sldChg>
      <pc:sldChg chg="delSp modSp add ord replId">
        <pc:chgData name="Cassie O'Daniel" userId="S::codaniel@brightpathkids.com::acce24a8-96a6-45f4-b75d-6d2911081053" providerId="AD" clId="Web-{F88297C4-C757-EFDE-F159-4EBD8EE503AE}" dt="2024-04-14T17:03:23.027" v="18"/>
        <pc:sldMkLst>
          <pc:docMk/>
          <pc:sldMk cId="955655846" sldId="419"/>
        </pc:sldMkLst>
      </pc:sldChg>
      <pc:sldChg chg="add del replId">
        <pc:chgData name="Cassie O'Daniel" userId="S::codaniel@brightpathkids.com::acce24a8-96a6-45f4-b75d-6d2911081053" providerId="AD" clId="Web-{F88297C4-C757-EFDE-F159-4EBD8EE503AE}" dt="2024-04-14T17:03:55.183" v="20"/>
        <pc:sldMkLst>
          <pc:docMk/>
          <pc:sldMk cId="2293743793" sldId="420"/>
        </pc:sldMkLst>
      </pc:sldChg>
      <pc:sldChg chg="modSp add replId modNotes">
        <pc:chgData name="Cassie O'Daniel" userId="S::codaniel@brightpathkids.com::acce24a8-96a6-45f4-b75d-6d2911081053" providerId="AD" clId="Web-{F88297C4-C757-EFDE-F159-4EBD8EE503AE}" dt="2024-04-14T18:17:10.019" v="1185"/>
        <pc:sldMkLst>
          <pc:docMk/>
          <pc:sldMk cId="2347499097" sldId="420"/>
        </pc:sldMkLst>
      </pc:sldChg>
      <pc:sldChg chg="addSp modSp new">
        <pc:chgData name="Cassie O'Daniel" userId="S::codaniel@brightpathkids.com::acce24a8-96a6-45f4-b75d-6d2911081053" providerId="AD" clId="Web-{F88297C4-C757-EFDE-F159-4EBD8EE503AE}" dt="2024-04-14T17:57:17.794" v="928" actId="20577"/>
        <pc:sldMkLst>
          <pc:docMk/>
          <pc:sldMk cId="2588199521" sldId="421"/>
        </pc:sldMkLst>
      </pc:sldChg>
      <pc:sldChg chg="addSp modSp add replId">
        <pc:chgData name="Cassie O'Daniel" userId="S::codaniel@brightpathkids.com::acce24a8-96a6-45f4-b75d-6d2911081053" providerId="AD" clId="Web-{F88297C4-C757-EFDE-F159-4EBD8EE503AE}" dt="2024-04-14T18:13:35.375" v="1183" actId="1076"/>
        <pc:sldMkLst>
          <pc:docMk/>
          <pc:sldMk cId="1573575482" sldId="422"/>
        </pc:sldMkLst>
      </pc:sldChg>
      <pc:sldChg chg="addSp modSp new ord modNotes">
        <pc:chgData name="Cassie O'Daniel" userId="S::codaniel@brightpathkids.com::acce24a8-96a6-45f4-b75d-6d2911081053" providerId="AD" clId="Web-{F88297C4-C757-EFDE-F159-4EBD8EE503AE}" dt="2024-04-14T18:03:15.847" v="1020"/>
        <pc:sldMkLst>
          <pc:docMk/>
          <pc:sldMk cId="938020864" sldId="423"/>
        </pc:sldMkLst>
      </pc:sldChg>
      <pc:sldChg chg="modSp add replId">
        <pc:chgData name="Cassie O'Daniel" userId="S::codaniel@brightpathkids.com::acce24a8-96a6-45f4-b75d-6d2911081053" providerId="AD" clId="Web-{F88297C4-C757-EFDE-F159-4EBD8EE503AE}" dt="2024-04-14T18:07:23.491" v="1056" actId="1076"/>
        <pc:sldMkLst>
          <pc:docMk/>
          <pc:sldMk cId="637273936" sldId="424"/>
        </pc:sldMkLst>
      </pc:sldChg>
      <pc:sldChg chg="addSp delSp modSp new ord modNotes">
        <pc:chgData name="Cassie O'Daniel" userId="S::codaniel@brightpathkids.com::acce24a8-96a6-45f4-b75d-6d2911081053" providerId="AD" clId="Web-{F88297C4-C757-EFDE-F159-4EBD8EE503AE}" dt="2024-04-14T19:06:01.473" v="1536"/>
        <pc:sldMkLst>
          <pc:docMk/>
          <pc:sldMk cId="3244169744" sldId="425"/>
        </pc:sldMkLst>
      </pc:sldChg>
      <pc:sldChg chg="addSp modSp new ord">
        <pc:chgData name="Cassie O'Daniel" userId="S::codaniel@brightpathkids.com::acce24a8-96a6-45f4-b75d-6d2911081053" providerId="AD" clId="Web-{F88297C4-C757-EFDE-F159-4EBD8EE503AE}" dt="2024-04-14T19:48:34.511" v="1825"/>
        <pc:sldMkLst>
          <pc:docMk/>
          <pc:sldMk cId="2864724753" sldId="426"/>
        </pc:sldMkLst>
      </pc:sldChg>
      <pc:sldChg chg="new del">
        <pc:chgData name="Cassie O'Daniel" userId="S::codaniel@brightpathkids.com::acce24a8-96a6-45f4-b75d-6d2911081053" providerId="AD" clId="Web-{F88297C4-C757-EFDE-F159-4EBD8EE503AE}" dt="2024-04-14T19:19:25.997" v="1669"/>
        <pc:sldMkLst>
          <pc:docMk/>
          <pc:sldMk cId="455725669" sldId="427"/>
        </pc:sldMkLst>
      </pc:sldChg>
      <pc:sldChg chg="addSp delSp modSp new ord modTransition modNotes">
        <pc:chgData name="Cassie O'Daniel" userId="S::codaniel@brightpathkids.com::acce24a8-96a6-45f4-b75d-6d2911081053" providerId="AD" clId="Web-{F88297C4-C757-EFDE-F159-4EBD8EE503AE}" dt="2024-04-14T20:10:24.622" v="2160"/>
        <pc:sldMkLst>
          <pc:docMk/>
          <pc:sldMk cId="1375300682" sldId="428"/>
        </pc:sldMkLst>
      </pc:sldChg>
      <pc:sldChg chg="add del replId">
        <pc:chgData name="Cassie O'Daniel" userId="S::codaniel@brightpathkids.com::acce24a8-96a6-45f4-b75d-6d2911081053" providerId="AD" clId="Web-{F88297C4-C757-EFDE-F159-4EBD8EE503AE}" dt="2024-04-14T19:24:57.540" v="1707"/>
        <pc:sldMkLst>
          <pc:docMk/>
          <pc:sldMk cId="1590956973" sldId="429"/>
        </pc:sldMkLst>
      </pc:sldChg>
      <pc:sldChg chg="modSp add replId modNotes">
        <pc:chgData name="Cassie O'Daniel" userId="S::codaniel@brightpathkids.com::acce24a8-96a6-45f4-b75d-6d2911081053" providerId="AD" clId="Web-{F88297C4-C757-EFDE-F159-4EBD8EE503AE}" dt="2024-04-14T19:47:23.574" v="1821" actId="20577"/>
        <pc:sldMkLst>
          <pc:docMk/>
          <pc:sldMk cId="2432749767" sldId="429"/>
        </pc:sldMkLst>
      </pc:sldChg>
      <pc:sldChg chg="addSp modSp new modNotes">
        <pc:chgData name="Cassie O'Daniel" userId="S::codaniel@brightpathkids.com::acce24a8-96a6-45f4-b75d-6d2911081053" providerId="AD" clId="Web-{F88297C4-C757-EFDE-F159-4EBD8EE503AE}" dt="2024-04-14T19:52:15.509" v="1843" actId="1076"/>
        <pc:sldMkLst>
          <pc:docMk/>
          <pc:sldMk cId="2567914144" sldId="430"/>
        </pc:sldMkLst>
      </pc:sldChg>
      <pc:sldChg chg="addSp delSp modSp new del">
        <pc:chgData name="Cassie O'Daniel" userId="S::codaniel@brightpathkids.com::acce24a8-96a6-45f4-b75d-6d2911081053" providerId="AD" clId="Web-{F88297C4-C757-EFDE-F159-4EBD8EE503AE}" dt="2024-04-14T19:25:27.852" v="1708"/>
        <pc:sldMkLst>
          <pc:docMk/>
          <pc:sldMk cId="3861907307" sldId="430"/>
        </pc:sldMkLst>
      </pc:sldChg>
      <pc:sldChg chg="addSp modSp new ord modNotes">
        <pc:chgData name="Cassie O'Daniel" userId="S::codaniel@brightpathkids.com::acce24a8-96a6-45f4-b75d-6d2911081053" providerId="AD" clId="Web-{F88297C4-C757-EFDE-F159-4EBD8EE503AE}" dt="2024-04-14T20:16:36.697" v="2308" actId="1076"/>
        <pc:sldMkLst>
          <pc:docMk/>
          <pc:sldMk cId="1620426794" sldId="431"/>
        </pc:sldMkLst>
      </pc:sldChg>
    </pc:docChg>
  </pc:docChgLst>
  <pc:docChgLst>
    <pc:chgData name="Cassie O'Daniel" userId="S::codaniel@brightpathkids.com::acce24a8-96a6-45f4-b75d-6d2911081053" providerId="AD" clId="Web-{8F117EAE-5E70-4F61-81C7-F6EAE1D4AFE0}"/>
    <pc:docChg chg="addSld delSld modSld sldOrd">
      <pc:chgData name="Cassie O'Daniel" userId="S::codaniel@brightpathkids.com::acce24a8-96a6-45f4-b75d-6d2911081053" providerId="AD" clId="Web-{8F117EAE-5E70-4F61-81C7-F6EAE1D4AFE0}" dt="2024-05-02T13:14:51.525" v="6208" actId="1076"/>
      <pc:docMkLst>
        <pc:docMk/>
      </pc:docMkLst>
      <pc:sldChg chg="addSp delSp modSp mod ord modClrScheme chgLayout modNotes">
        <pc:chgData name="Cassie O'Daniel" userId="S::codaniel@brightpathkids.com::acce24a8-96a6-45f4-b75d-6d2911081053" providerId="AD" clId="Web-{8F117EAE-5E70-4F61-81C7-F6EAE1D4AFE0}" dt="2024-04-29T13:33:00.682" v="3445"/>
        <pc:sldMkLst>
          <pc:docMk/>
          <pc:sldMk cId="3983525740" sldId="299"/>
        </pc:sldMkLst>
      </pc:sldChg>
      <pc:sldChg chg="addSp delSp modSp mod modShow">
        <pc:chgData name="Cassie O'Daniel" userId="S::codaniel@brightpathkids.com::acce24a8-96a6-45f4-b75d-6d2911081053" providerId="AD" clId="Web-{8F117EAE-5E70-4F61-81C7-F6EAE1D4AFE0}" dt="2024-04-29T01:03:24.649" v="598"/>
        <pc:sldMkLst>
          <pc:docMk/>
          <pc:sldMk cId="2511789249" sldId="301"/>
        </pc:sldMkLst>
      </pc:sldChg>
      <pc:sldChg chg="modSp del">
        <pc:chgData name="Cassie O'Daniel" userId="S::codaniel@brightpathkids.com::acce24a8-96a6-45f4-b75d-6d2911081053" providerId="AD" clId="Web-{8F117EAE-5E70-4F61-81C7-F6EAE1D4AFE0}" dt="2024-04-28T22:43:18.910" v="188"/>
        <pc:sldMkLst>
          <pc:docMk/>
          <pc:sldMk cId="1918988590" sldId="304"/>
        </pc:sldMkLst>
      </pc:sldChg>
      <pc:sldChg chg="del">
        <pc:chgData name="Cassie O'Daniel" userId="S::codaniel@brightpathkids.com::acce24a8-96a6-45f4-b75d-6d2911081053" providerId="AD" clId="Web-{8F117EAE-5E70-4F61-81C7-F6EAE1D4AFE0}" dt="2024-04-28T22:34:22.702" v="125"/>
        <pc:sldMkLst>
          <pc:docMk/>
          <pc:sldMk cId="3141712711" sldId="306"/>
        </pc:sldMkLst>
      </pc:sldChg>
      <pc:sldChg chg="modSp">
        <pc:chgData name="Cassie O'Daniel" userId="S::codaniel@brightpathkids.com::acce24a8-96a6-45f4-b75d-6d2911081053" providerId="AD" clId="Web-{8F117EAE-5E70-4F61-81C7-F6EAE1D4AFE0}" dt="2024-04-28T22:40:16.565" v="175" actId="20577"/>
        <pc:sldMkLst>
          <pc:docMk/>
          <pc:sldMk cId="3377002802" sldId="316"/>
        </pc:sldMkLst>
      </pc:sldChg>
      <pc:sldChg chg="modSp">
        <pc:chgData name="Cassie O'Daniel" userId="S::codaniel@brightpathkids.com::acce24a8-96a6-45f4-b75d-6d2911081053" providerId="AD" clId="Web-{8F117EAE-5E70-4F61-81C7-F6EAE1D4AFE0}" dt="2024-04-28T22:31:39.231" v="122" actId="1076"/>
        <pc:sldMkLst>
          <pc:docMk/>
          <pc:sldMk cId="2290379732" sldId="318"/>
        </pc:sldMkLst>
      </pc:sldChg>
      <pc:sldChg chg="delSp modNotes">
        <pc:chgData name="Cassie O'Daniel" userId="S::codaniel@brightpathkids.com::acce24a8-96a6-45f4-b75d-6d2911081053" providerId="AD" clId="Web-{8F117EAE-5E70-4F61-81C7-F6EAE1D4AFE0}" dt="2024-04-28T23:42:55.094" v="208"/>
        <pc:sldMkLst>
          <pc:docMk/>
          <pc:sldMk cId="3124000374" sldId="328"/>
        </pc:sldMkLst>
      </pc:sldChg>
      <pc:sldChg chg="addSp delSp modSp del ord modNotes">
        <pc:chgData name="Cassie O'Daniel" userId="S::codaniel@brightpathkids.com::acce24a8-96a6-45f4-b75d-6d2911081053" providerId="AD" clId="Web-{8F117EAE-5E70-4F61-81C7-F6EAE1D4AFE0}" dt="2024-04-29T01:00:29.021" v="578"/>
        <pc:sldMkLst>
          <pc:docMk/>
          <pc:sldMk cId="3965682688" sldId="331"/>
        </pc:sldMkLst>
      </pc:sldChg>
      <pc:sldChg chg="addSp modSp">
        <pc:chgData name="Cassie O'Daniel" userId="S::codaniel@brightpathkids.com::acce24a8-96a6-45f4-b75d-6d2911081053" providerId="AD" clId="Web-{8F117EAE-5E70-4F61-81C7-F6EAE1D4AFE0}" dt="2024-04-28T22:39:50.080" v="172" actId="20577"/>
        <pc:sldMkLst>
          <pc:docMk/>
          <pc:sldMk cId="3868937058" sldId="339"/>
        </pc:sldMkLst>
      </pc:sldChg>
      <pc:sldChg chg="addSp modSp">
        <pc:chgData name="Cassie O'Daniel" userId="S::codaniel@brightpathkids.com::acce24a8-96a6-45f4-b75d-6d2911081053" providerId="AD" clId="Web-{8F117EAE-5E70-4F61-81C7-F6EAE1D4AFE0}" dt="2024-04-28T22:31:16.950" v="121" actId="1076"/>
        <pc:sldMkLst>
          <pc:docMk/>
          <pc:sldMk cId="448367599" sldId="363"/>
        </pc:sldMkLst>
      </pc:sldChg>
      <pc:sldChg chg="addSp delSp modSp del mod modClrScheme chgLayout">
        <pc:chgData name="Cassie O'Daniel" userId="S::codaniel@brightpathkids.com::acce24a8-96a6-45f4-b75d-6d2911081053" providerId="AD" clId="Web-{8F117EAE-5E70-4F61-81C7-F6EAE1D4AFE0}" dt="2024-05-02T12:45:58.264" v="6029"/>
        <pc:sldMkLst>
          <pc:docMk/>
          <pc:sldMk cId="360261419" sldId="364"/>
        </pc:sldMkLst>
      </pc:sldChg>
      <pc:sldChg chg="del">
        <pc:chgData name="Cassie O'Daniel" userId="S::codaniel@brightpathkids.com::acce24a8-96a6-45f4-b75d-6d2911081053" providerId="AD" clId="Web-{8F117EAE-5E70-4F61-81C7-F6EAE1D4AFE0}" dt="2024-04-28T22:34:17.061" v="124"/>
        <pc:sldMkLst>
          <pc:docMk/>
          <pc:sldMk cId="4001994267" sldId="391"/>
        </pc:sldMkLst>
      </pc:sldChg>
      <pc:sldChg chg="mod modShow">
        <pc:chgData name="Cassie O'Daniel" userId="S::codaniel@brightpathkids.com::acce24a8-96a6-45f4-b75d-6d2911081053" providerId="AD" clId="Web-{8F117EAE-5E70-4F61-81C7-F6EAE1D4AFE0}" dt="2024-04-28T17:37:20.288" v="0"/>
        <pc:sldMkLst>
          <pc:docMk/>
          <pc:sldMk cId="1208814332" sldId="394"/>
        </pc:sldMkLst>
      </pc:sldChg>
      <pc:sldChg chg="modNotes">
        <pc:chgData name="Cassie O'Daniel" userId="S::codaniel@brightpathkids.com::acce24a8-96a6-45f4-b75d-6d2911081053" providerId="AD" clId="Web-{8F117EAE-5E70-4F61-81C7-F6EAE1D4AFE0}" dt="2024-04-28T22:46:29.444" v="204"/>
        <pc:sldMkLst>
          <pc:docMk/>
          <pc:sldMk cId="3036475327" sldId="395"/>
        </pc:sldMkLst>
      </pc:sldChg>
      <pc:sldChg chg="addSp delSp modSp">
        <pc:chgData name="Cassie O'Daniel" userId="S::codaniel@brightpathkids.com::acce24a8-96a6-45f4-b75d-6d2911081053" providerId="AD" clId="Web-{8F117EAE-5E70-4F61-81C7-F6EAE1D4AFE0}" dt="2024-04-29T14:53:14.986" v="5088" actId="1076"/>
        <pc:sldMkLst>
          <pc:docMk/>
          <pc:sldMk cId="574818091" sldId="400"/>
        </pc:sldMkLst>
      </pc:sldChg>
      <pc:sldChg chg="modSp modNotes">
        <pc:chgData name="Cassie O'Daniel" userId="S::codaniel@brightpathkids.com::acce24a8-96a6-45f4-b75d-6d2911081053" providerId="AD" clId="Web-{8F117EAE-5E70-4F61-81C7-F6EAE1D4AFE0}" dt="2024-05-02T12:51:37.269" v="6077"/>
        <pc:sldMkLst>
          <pc:docMk/>
          <pc:sldMk cId="3146225826" sldId="416"/>
        </pc:sldMkLst>
      </pc:sldChg>
      <pc:sldChg chg="addSp delSp modSp">
        <pc:chgData name="Cassie O'Daniel" userId="S::codaniel@brightpathkids.com::acce24a8-96a6-45f4-b75d-6d2911081053" providerId="AD" clId="Web-{8F117EAE-5E70-4F61-81C7-F6EAE1D4AFE0}" dt="2024-04-28T17:51:44.023" v="90" actId="1076"/>
        <pc:sldMkLst>
          <pc:docMk/>
          <pc:sldMk cId="2991487404" sldId="417"/>
        </pc:sldMkLst>
      </pc:sldChg>
      <pc:sldChg chg="mod modShow">
        <pc:chgData name="Cassie O'Daniel" userId="S::codaniel@brightpathkids.com::acce24a8-96a6-45f4-b75d-6d2911081053" providerId="AD" clId="Web-{8F117EAE-5E70-4F61-81C7-F6EAE1D4AFE0}" dt="2024-04-29T01:04:34.556" v="599"/>
        <pc:sldMkLst>
          <pc:docMk/>
          <pc:sldMk cId="637273936" sldId="424"/>
        </pc:sldMkLst>
      </pc:sldChg>
      <pc:sldChg chg="mod modShow">
        <pc:chgData name="Cassie O'Daniel" userId="S::codaniel@brightpathkids.com::acce24a8-96a6-45f4-b75d-6d2911081053" providerId="AD" clId="Web-{8F117EAE-5E70-4F61-81C7-F6EAE1D4AFE0}" dt="2024-04-28T17:52:07.867" v="91"/>
        <pc:sldMkLst>
          <pc:docMk/>
          <pc:sldMk cId="3244169744" sldId="425"/>
        </pc:sldMkLst>
      </pc:sldChg>
      <pc:sldChg chg="ord modNotes">
        <pc:chgData name="Cassie O'Daniel" userId="S::codaniel@brightpathkids.com::acce24a8-96a6-45f4-b75d-6d2911081053" providerId="AD" clId="Web-{8F117EAE-5E70-4F61-81C7-F6EAE1D4AFE0}" dt="2024-05-01T13:47:17.100" v="5249"/>
        <pc:sldMkLst>
          <pc:docMk/>
          <pc:sldMk cId="2864724753" sldId="426"/>
        </pc:sldMkLst>
      </pc:sldChg>
      <pc:sldChg chg="addSp modSp">
        <pc:chgData name="Cassie O'Daniel" userId="S::codaniel@brightpathkids.com::acce24a8-96a6-45f4-b75d-6d2911081053" providerId="AD" clId="Web-{8F117EAE-5E70-4F61-81C7-F6EAE1D4AFE0}" dt="2024-04-28T22:23:40.633" v="106" actId="1076"/>
        <pc:sldMkLst>
          <pc:docMk/>
          <pc:sldMk cId="1375300682" sldId="428"/>
        </pc:sldMkLst>
      </pc:sldChg>
      <pc:sldChg chg="mod modShow">
        <pc:chgData name="Cassie O'Daniel" userId="S::codaniel@brightpathkids.com::acce24a8-96a6-45f4-b75d-6d2911081053" providerId="AD" clId="Web-{8F117EAE-5E70-4F61-81C7-F6EAE1D4AFE0}" dt="2024-04-28T17:37:34.148" v="1"/>
        <pc:sldMkLst>
          <pc:docMk/>
          <pc:sldMk cId="2567914144" sldId="430"/>
        </pc:sldMkLst>
      </pc:sldChg>
      <pc:sldChg chg="modNotes">
        <pc:chgData name="Cassie O'Daniel" userId="S::codaniel@brightpathkids.com::acce24a8-96a6-45f4-b75d-6d2911081053" providerId="AD" clId="Web-{8F117EAE-5E70-4F61-81C7-F6EAE1D4AFE0}" dt="2024-04-29T13:54:52.081" v="4135"/>
        <pc:sldMkLst>
          <pc:docMk/>
          <pc:sldMk cId="4271435461" sldId="433"/>
        </pc:sldMkLst>
      </pc:sldChg>
      <pc:sldChg chg="addSp delSp modSp ord">
        <pc:chgData name="Cassie O'Daniel" userId="S::codaniel@brightpathkids.com::acce24a8-96a6-45f4-b75d-6d2911081053" providerId="AD" clId="Web-{8F117EAE-5E70-4F61-81C7-F6EAE1D4AFE0}" dt="2024-04-29T14:59:47.462" v="5106" actId="1076"/>
        <pc:sldMkLst>
          <pc:docMk/>
          <pc:sldMk cId="2509795377" sldId="437"/>
        </pc:sldMkLst>
      </pc:sldChg>
      <pc:sldChg chg="delSp modSp del">
        <pc:chgData name="Cassie O'Daniel" userId="S::codaniel@brightpathkids.com::acce24a8-96a6-45f4-b75d-6d2911081053" providerId="AD" clId="Web-{8F117EAE-5E70-4F61-81C7-F6EAE1D4AFE0}" dt="2024-04-28T22:44:54.130" v="199"/>
        <pc:sldMkLst>
          <pc:docMk/>
          <pc:sldMk cId="1890290792" sldId="443"/>
        </pc:sldMkLst>
      </pc:sldChg>
      <pc:sldChg chg="ord">
        <pc:chgData name="Cassie O'Daniel" userId="S::codaniel@brightpathkids.com::acce24a8-96a6-45f4-b75d-6d2911081053" providerId="AD" clId="Web-{8F117EAE-5E70-4F61-81C7-F6EAE1D4AFE0}" dt="2024-05-01T13:49:45.849" v="5256"/>
        <pc:sldMkLst>
          <pc:docMk/>
          <pc:sldMk cId="3726072669" sldId="444"/>
        </pc:sldMkLst>
      </pc:sldChg>
      <pc:sldChg chg="modSp">
        <pc:chgData name="Cassie O'Daniel" userId="S::codaniel@brightpathkids.com::acce24a8-96a6-45f4-b75d-6d2911081053" providerId="AD" clId="Web-{8F117EAE-5E70-4F61-81C7-F6EAE1D4AFE0}" dt="2024-04-28T22:30:05.402" v="108" actId="1076"/>
        <pc:sldMkLst>
          <pc:docMk/>
          <pc:sldMk cId="3026417813" sldId="449"/>
        </pc:sldMkLst>
      </pc:sldChg>
      <pc:sldChg chg="modSp">
        <pc:chgData name="Cassie O'Daniel" userId="S::codaniel@brightpathkids.com::acce24a8-96a6-45f4-b75d-6d2911081053" providerId="AD" clId="Web-{8F117EAE-5E70-4F61-81C7-F6EAE1D4AFE0}" dt="2024-04-28T22:28:22.292" v="107" actId="1076"/>
        <pc:sldMkLst>
          <pc:docMk/>
          <pc:sldMk cId="3590300122" sldId="450"/>
        </pc:sldMkLst>
      </pc:sldChg>
      <pc:sldChg chg="addSp modSp">
        <pc:chgData name="Cassie O'Daniel" userId="S::codaniel@brightpathkids.com::acce24a8-96a6-45f4-b75d-6d2911081053" providerId="AD" clId="Web-{8F117EAE-5E70-4F61-81C7-F6EAE1D4AFE0}" dt="2024-04-28T23:47:42.551" v="296" actId="1076"/>
        <pc:sldMkLst>
          <pc:docMk/>
          <pc:sldMk cId="3546164080" sldId="453"/>
        </pc:sldMkLst>
      </pc:sldChg>
      <pc:sldChg chg="mod modShow">
        <pc:chgData name="Cassie O'Daniel" userId="S::codaniel@brightpathkids.com::acce24a8-96a6-45f4-b75d-6d2911081053" providerId="AD" clId="Web-{8F117EAE-5E70-4F61-81C7-F6EAE1D4AFE0}" dt="2024-04-28T22:34:48.155" v="126"/>
        <pc:sldMkLst>
          <pc:docMk/>
          <pc:sldMk cId="3570339188" sldId="457"/>
        </pc:sldMkLst>
      </pc:sldChg>
      <pc:sldChg chg="del">
        <pc:chgData name="Cassie O'Daniel" userId="S::codaniel@brightpathkids.com::acce24a8-96a6-45f4-b75d-6d2911081053" providerId="AD" clId="Web-{8F117EAE-5E70-4F61-81C7-F6EAE1D4AFE0}" dt="2024-04-29T00:51:04.682" v="508"/>
        <pc:sldMkLst>
          <pc:docMk/>
          <pc:sldMk cId="2006488087" sldId="459"/>
        </pc:sldMkLst>
      </pc:sldChg>
      <pc:sldChg chg="modSp">
        <pc:chgData name="Cassie O'Daniel" userId="S::codaniel@brightpathkids.com::acce24a8-96a6-45f4-b75d-6d2911081053" providerId="AD" clId="Web-{8F117EAE-5E70-4F61-81C7-F6EAE1D4AFE0}" dt="2024-05-01T13:48:01.287" v="5253" actId="1076"/>
        <pc:sldMkLst>
          <pc:docMk/>
          <pc:sldMk cId="534462999" sldId="460"/>
        </pc:sldMkLst>
      </pc:sldChg>
      <pc:sldChg chg="addSp delSp modSp ord modNotes">
        <pc:chgData name="Cassie O'Daniel" userId="S::codaniel@brightpathkids.com::acce24a8-96a6-45f4-b75d-6d2911081053" providerId="AD" clId="Web-{8F117EAE-5E70-4F61-81C7-F6EAE1D4AFE0}" dt="2024-05-02T13:14:51.525" v="6208" actId="1076"/>
        <pc:sldMkLst>
          <pc:docMk/>
          <pc:sldMk cId="1592737391" sldId="462"/>
        </pc:sldMkLst>
      </pc:sldChg>
      <pc:sldChg chg="modSp">
        <pc:chgData name="Cassie O'Daniel" userId="S::codaniel@brightpathkids.com::acce24a8-96a6-45f4-b75d-6d2911081053" providerId="AD" clId="Web-{8F117EAE-5E70-4F61-81C7-F6EAE1D4AFE0}" dt="2024-04-28T22:36:07.406" v="132" actId="20577"/>
        <pc:sldMkLst>
          <pc:docMk/>
          <pc:sldMk cId="273359807" sldId="465"/>
        </pc:sldMkLst>
      </pc:sldChg>
      <pc:sldChg chg="mod modShow">
        <pc:chgData name="Cassie O'Daniel" userId="S::codaniel@brightpathkids.com::acce24a8-96a6-45f4-b75d-6d2911081053" providerId="AD" clId="Web-{8F117EAE-5E70-4F61-81C7-F6EAE1D4AFE0}" dt="2024-05-01T13:48:56.115" v="5254"/>
        <pc:sldMkLst>
          <pc:docMk/>
          <pc:sldMk cId="462067259" sldId="470"/>
        </pc:sldMkLst>
      </pc:sldChg>
      <pc:sldChg chg="ord">
        <pc:chgData name="Cassie O'Daniel" userId="S::codaniel@brightpathkids.com::acce24a8-96a6-45f4-b75d-6d2911081053" providerId="AD" clId="Web-{8F117EAE-5E70-4F61-81C7-F6EAE1D4AFE0}" dt="2024-04-29T14:03:04.022" v="4821"/>
        <pc:sldMkLst>
          <pc:docMk/>
          <pc:sldMk cId="2542488435" sldId="471"/>
        </pc:sldMkLst>
      </pc:sldChg>
      <pc:sldChg chg="mod modShow">
        <pc:chgData name="Cassie O'Daniel" userId="S::codaniel@brightpathkids.com::acce24a8-96a6-45f4-b75d-6d2911081053" providerId="AD" clId="Web-{8F117EAE-5E70-4F61-81C7-F6EAE1D4AFE0}" dt="2024-05-01T13:49:11.880" v="5255"/>
        <pc:sldMkLst>
          <pc:docMk/>
          <pc:sldMk cId="504397349" sldId="480"/>
        </pc:sldMkLst>
      </pc:sldChg>
      <pc:sldChg chg="mod modShow">
        <pc:chgData name="Cassie O'Daniel" userId="S::codaniel@brightpathkids.com::acce24a8-96a6-45f4-b75d-6d2911081053" providerId="AD" clId="Web-{8F117EAE-5E70-4F61-81C7-F6EAE1D4AFE0}" dt="2024-04-28T22:34:58.202" v="127"/>
        <pc:sldMkLst>
          <pc:docMk/>
          <pc:sldMk cId="3855595350" sldId="494"/>
        </pc:sldMkLst>
      </pc:sldChg>
      <pc:sldChg chg="mod modShow">
        <pc:chgData name="Cassie O'Daniel" userId="S::codaniel@brightpathkids.com::acce24a8-96a6-45f4-b75d-6d2911081053" providerId="AD" clId="Web-{8F117EAE-5E70-4F61-81C7-F6EAE1D4AFE0}" dt="2024-04-29T13:44:45.437" v="4113"/>
        <pc:sldMkLst>
          <pc:docMk/>
          <pc:sldMk cId="3848148240" sldId="495"/>
        </pc:sldMkLst>
      </pc:sldChg>
      <pc:sldChg chg="mod modShow">
        <pc:chgData name="Cassie O'Daniel" userId="S::codaniel@brightpathkids.com::acce24a8-96a6-45f4-b75d-6d2911081053" providerId="AD" clId="Web-{8F117EAE-5E70-4F61-81C7-F6EAE1D4AFE0}" dt="2024-04-29T01:04:37.588" v="600"/>
        <pc:sldMkLst>
          <pc:docMk/>
          <pc:sldMk cId="2758933453" sldId="496"/>
        </pc:sldMkLst>
      </pc:sldChg>
      <pc:sldChg chg="addSp delSp modSp modNotes">
        <pc:chgData name="Cassie O'Daniel" userId="S::codaniel@brightpathkids.com::acce24a8-96a6-45f4-b75d-6d2911081053" providerId="AD" clId="Web-{8F117EAE-5E70-4F61-81C7-F6EAE1D4AFE0}" dt="2024-04-29T17:44:31.848" v="5237"/>
        <pc:sldMkLst>
          <pc:docMk/>
          <pc:sldMk cId="306265466" sldId="499"/>
        </pc:sldMkLst>
      </pc:sldChg>
      <pc:sldChg chg="addSp delSp modSp add replId delAnim modNotes">
        <pc:chgData name="Cassie O'Daniel" userId="S::codaniel@brightpathkids.com::acce24a8-96a6-45f4-b75d-6d2911081053" providerId="AD" clId="Web-{8F117EAE-5E70-4F61-81C7-F6EAE1D4AFE0}" dt="2024-04-29T01:01:55.522" v="595" actId="1076"/>
        <pc:sldMkLst>
          <pc:docMk/>
          <pc:sldMk cId="4028441281" sldId="500"/>
        </pc:sldMkLst>
      </pc:sldChg>
      <pc:sldChg chg="addSp modSp new del">
        <pc:chgData name="Cassie O'Daniel" userId="S::codaniel@brightpathkids.com::acce24a8-96a6-45f4-b75d-6d2911081053" providerId="AD" clId="Web-{8F117EAE-5E70-4F61-81C7-F6EAE1D4AFE0}" dt="2024-04-29T01:58:55.266" v="709"/>
        <pc:sldMkLst>
          <pc:docMk/>
          <pc:sldMk cId="2057516939" sldId="501"/>
        </pc:sldMkLst>
      </pc:sldChg>
      <pc:sldChg chg="addSp delSp modSp add ord replId modNotes">
        <pc:chgData name="Cassie O'Daniel" userId="S::codaniel@brightpathkids.com::acce24a8-96a6-45f4-b75d-6d2911081053" providerId="AD" clId="Web-{8F117EAE-5E70-4F61-81C7-F6EAE1D4AFE0}" dt="2024-04-29T14:11:36.478" v="5039" actId="20577"/>
        <pc:sldMkLst>
          <pc:docMk/>
          <pc:sldMk cId="1229183957" sldId="502"/>
        </pc:sldMkLst>
      </pc:sldChg>
      <pc:sldChg chg="addSp delSp modSp add mod ord replId modClrScheme chgLayout modNotes">
        <pc:chgData name="Cassie O'Daniel" userId="S::codaniel@brightpathkids.com::acce24a8-96a6-45f4-b75d-6d2911081053" providerId="AD" clId="Web-{8F117EAE-5E70-4F61-81C7-F6EAE1D4AFE0}" dt="2024-04-29T13:09:51.736" v="2949" actId="1076"/>
        <pc:sldMkLst>
          <pc:docMk/>
          <pc:sldMk cId="3149071759" sldId="503"/>
        </pc:sldMkLst>
      </pc:sldChg>
      <pc:sldChg chg="delSp modSp add del ord replId modNotes">
        <pc:chgData name="Cassie O'Daniel" userId="S::codaniel@brightpathkids.com::acce24a8-96a6-45f4-b75d-6d2911081053" providerId="AD" clId="Web-{8F117EAE-5E70-4F61-81C7-F6EAE1D4AFE0}" dt="2024-04-29T13:44:08.827" v="4112"/>
        <pc:sldMkLst>
          <pc:docMk/>
          <pc:sldMk cId="4141918719" sldId="504"/>
        </pc:sldMkLst>
      </pc:sldChg>
      <pc:sldChg chg="modSp add replId">
        <pc:chgData name="Cassie O'Daniel" userId="S::codaniel@brightpathkids.com::acce24a8-96a6-45f4-b75d-6d2911081053" providerId="AD" clId="Web-{8F117EAE-5E70-4F61-81C7-F6EAE1D4AFE0}" dt="2024-04-29T13:23:50.460" v="3065" actId="14100"/>
        <pc:sldMkLst>
          <pc:docMk/>
          <pc:sldMk cId="1010390098" sldId="505"/>
        </pc:sldMkLst>
      </pc:sldChg>
      <pc:sldChg chg="addSp delSp modSp add replId modNotes">
        <pc:chgData name="Cassie O'Daniel" userId="S::codaniel@brightpathkids.com::acce24a8-96a6-45f4-b75d-6d2911081053" providerId="AD" clId="Web-{8F117EAE-5E70-4F61-81C7-F6EAE1D4AFE0}" dt="2024-04-29T13:43:52.311" v="4111" actId="1076"/>
        <pc:sldMkLst>
          <pc:docMk/>
          <pc:sldMk cId="1341805123" sldId="506"/>
        </pc:sldMkLst>
      </pc:sldChg>
      <pc:sldChg chg="add mod replId modShow">
        <pc:chgData name="Cassie O'Daniel" userId="S::codaniel@brightpathkids.com::acce24a8-96a6-45f4-b75d-6d2911081053" providerId="AD" clId="Web-{8F117EAE-5E70-4F61-81C7-F6EAE1D4AFE0}" dt="2024-04-29T14:55:31.348" v="5101"/>
        <pc:sldMkLst>
          <pc:docMk/>
          <pc:sldMk cId="1834550991" sldId="507"/>
        </pc:sldMkLst>
      </pc:sldChg>
      <pc:sldChg chg="add replId">
        <pc:chgData name="Cassie O'Daniel" userId="S::codaniel@brightpathkids.com::acce24a8-96a6-45f4-b75d-6d2911081053" providerId="AD" clId="Web-{8F117EAE-5E70-4F61-81C7-F6EAE1D4AFE0}" dt="2024-05-02T12:05:24.249" v="5257"/>
        <pc:sldMkLst>
          <pc:docMk/>
          <pc:sldMk cId="347769669" sldId="508"/>
        </pc:sldMkLst>
      </pc:sldChg>
    </pc:docChg>
  </pc:docChgLst>
  <pc:docChgLst>
    <pc:chgData name="Cassie O'Daniel" userId="S::codaniel@brightpathkids.com::acce24a8-96a6-45f4-b75d-6d2911081053" providerId="AD" clId="Web-{78F263AA-0BFB-5345-4686-95D95EBD5723}"/>
    <pc:docChg chg="addSld delSld modSld sldOrd">
      <pc:chgData name="Cassie O'Daniel" userId="S::codaniel@brightpathkids.com::acce24a8-96a6-45f4-b75d-6d2911081053" providerId="AD" clId="Web-{78F263AA-0BFB-5345-4686-95D95EBD5723}" dt="2024-03-31T23:08:36.490" v="328" actId="20577"/>
      <pc:docMkLst>
        <pc:docMk/>
      </pc:docMkLst>
      <pc:sldChg chg="add ord">
        <pc:chgData name="Cassie O'Daniel" userId="S::codaniel@brightpathkids.com::acce24a8-96a6-45f4-b75d-6d2911081053" providerId="AD" clId="Web-{78F263AA-0BFB-5345-4686-95D95EBD5723}" dt="2024-03-31T02:29:32.370" v="6"/>
        <pc:sldMkLst>
          <pc:docMk/>
          <pc:sldMk cId="3253163038" sldId="259"/>
        </pc:sldMkLst>
      </pc:sldChg>
      <pc:sldChg chg="add ord">
        <pc:chgData name="Cassie O'Daniel" userId="S::codaniel@brightpathkids.com::acce24a8-96a6-45f4-b75d-6d2911081053" providerId="AD" clId="Web-{78F263AA-0BFB-5345-4686-95D95EBD5723}" dt="2024-03-31T02:29:40.417" v="8"/>
        <pc:sldMkLst>
          <pc:docMk/>
          <pc:sldMk cId="1922809619" sldId="262"/>
        </pc:sldMkLst>
      </pc:sldChg>
      <pc:sldChg chg="add">
        <pc:chgData name="Cassie O'Daniel" userId="S::codaniel@brightpathkids.com::acce24a8-96a6-45f4-b75d-6d2911081053" providerId="AD" clId="Web-{78F263AA-0BFB-5345-4686-95D95EBD5723}" dt="2024-03-31T02:34:35.709" v="14"/>
        <pc:sldMkLst>
          <pc:docMk/>
          <pc:sldMk cId="3965147650" sldId="264"/>
        </pc:sldMkLst>
      </pc:sldChg>
      <pc:sldChg chg="modSp add">
        <pc:chgData name="Cassie O'Daniel" userId="S::codaniel@brightpathkids.com::acce24a8-96a6-45f4-b75d-6d2911081053" providerId="AD" clId="Web-{78F263AA-0BFB-5345-4686-95D95EBD5723}" dt="2024-03-31T02:56:04.540" v="26" actId="1076"/>
        <pc:sldMkLst>
          <pc:docMk/>
          <pc:sldMk cId="3601359874" sldId="267"/>
        </pc:sldMkLst>
      </pc:sldChg>
      <pc:sldChg chg="add ord">
        <pc:chgData name="Cassie O'Daniel" userId="S::codaniel@brightpathkids.com::acce24a8-96a6-45f4-b75d-6d2911081053" providerId="AD" clId="Web-{78F263AA-0BFB-5345-4686-95D95EBD5723}" dt="2024-03-31T02:29:34.182" v="7"/>
        <pc:sldMkLst>
          <pc:docMk/>
          <pc:sldMk cId="3638994015" sldId="270"/>
        </pc:sldMkLst>
      </pc:sldChg>
      <pc:sldChg chg="ord">
        <pc:chgData name="Cassie O'Daniel" userId="S::codaniel@brightpathkids.com::acce24a8-96a6-45f4-b75d-6d2911081053" providerId="AD" clId="Web-{78F263AA-0BFB-5345-4686-95D95EBD5723}" dt="2024-03-31T02:29:28.198" v="5"/>
        <pc:sldMkLst>
          <pc:docMk/>
          <pc:sldMk cId="4044780824" sldId="277"/>
        </pc:sldMkLst>
      </pc:sldChg>
      <pc:sldChg chg="add">
        <pc:chgData name="Cassie O'Daniel" userId="S::codaniel@brightpathkids.com::acce24a8-96a6-45f4-b75d-6d2911081053" providerId="AD" clId="Web-{78F263AA-0BFB-5345-4686-95D95EBD5723}" dt="2024-03-31T02:30:41.462" v="10"/>
        <pc:sldMkLst>
          <pc:docMk/>
          <pc:sldMk cId="1515594571" sldId="278"/>
        </pc:sldMkLst>
      </pc:sldChg>
      <pc:sldChg chg="modSp add">
        <pc:chgData name="Cassie O'Daniel" userId="S::codaniel@brightpathkids.com::acce24a8-96a6-45f4-b75d-6d2911081053" providerId="AD" clId="Web-{78F263AA-0BFB-5345-4686-95D95EBD5723}" dt="2024-03-31T02:31:32.055" v="13" actId="1076"/>
        <pc:sldMkLst>
          <pc:docMk/>
          <pc:sldMk cId="1527449901" sldId="293"/>
        </pc:sldMkLst>
      </pc:sldChg>
      <pc:sldChg chg="add del replId">
        <pc:chgData name="Cassie O'Daniel" userId="S::codaniel@brightpathkids.com::acce24a8-96a6-45f4-b75d-6d2911081053" providerId="AD" clId="Web-{78F263AA-0BFB-5345-4686-95D95EBD5723}" dt="2024-03-31T02:36:22.582" v="16"/>
        <pc:sldMkLst>
          <pc:docMk/>
          <pc:sldMk cId="1860394980" sldId="294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3:43:17.703" v="139"/>
        <pc:sldMkLst>
          <pc:docMk/>
          <pc:sldMk cId="3063774441" sldId="294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4:37:24.563" v="262"/>
        <pc:sldMkLst>
          <pc:docMk/>
          <pc:sldMk cId="907657196" sldId="295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4:37:59.516" v="263"/>
        <pc:sldMkLst>
          <pc:docMk/>
          <pc:sldMk cId="2335674816" sldId="296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4:17:33.475" v="225"/>
        <pc:sldMkLst>
          <pc:docMk/>
          <pc:sldMk cId="2051291965" sldId="297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3:35:01.084" v="79"/>
        <pc:sldMkLst>
          <pc:docMk/>
          <pc:sldMk cId="2898041648" sldId="298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3:40:47.841" v="116"/>
        <pc:sldMkLst>
          <pc:docMk/>
          <pc:sldMk cId="3983525740" sldId="299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3:43:52.438" v="141"/>
        <pc:sldMkLst>
          <pc:docMk/>
          <pc:sldMk cId="1737726174" sldId="300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3:36:21.804" v="87"/>
        <pc:sldMkLst>
          <pc:docMk/>
          <pc:sldMk cId="2511789249" sldId="301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3:34:18.724" v="78"/>
        <pc:sldMkLst>
          <pc:docMk/>
          <pc:sldMk cId="800016785" sldId="302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3:36:01.945" v="86" actId="1076"/>
        <pc:sldMkLst>
          <pc:docMk/>
          <pc:sldMk cId="4127415077" sldId="303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3:39:50.293" v="112" actId="20577"/>
        <pc:sldMkLst>
          <pc:docMk/>
          <pc:sldMk cId="1918988590" sldId="304"/>
        </pc:sldMkLst>
      </pc:sldChg>
      <pc:sldChg chg="addSp modSp new modNotes">
        <pc:chgData name="Cassie O'Daniel" userId="S::codaniel@brightpathkids.com::acce24a8-96a6-45f4-b75d-6d2911081053" providerId="AD" clId="Web-{78F263AA-0BFB-5345-4686-95D95EBD5723}" dt="2024-03-31T22:55:39.491" v="295"/>
        <pc:sldMkLst>
          <pc:docMk/>
          <pc:sldMk cId="696345905" sldId="305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4:34:37.700" v="257"/>
        <pc:sldMkLst>
          <pc:docMk/>
          <pc:sldMk cId="3141712711" sldId="306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4:36:46.281" v="261"/>
        <pc:sldMkLst>
          <pc:docMk/>
          <pc:sldMk cId="48614577" sldId="307"/>
        </pc:sldMkLst>
      </pc:sldChg>
      <pc:sldChg chg="addSp modSp new ord modNotes">
        <pc:chgData name="Cassie O'Daniel" userId="S::codaniel@brightpathkids.com::acce24a8-96a6-45f4-b75d-6d2911081053" providerId="AD" clId="Web-{78F263AA-0BFB-5345-4686-95D95EBD5723}" dt="2024-03-31T22:58:46.151" v="300"/>
        <pc:sldMkLst>
          <pc:docMk/>
          <pc:sldMk cId="2850631571" sldId="308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4:18:21.711" v="235" actId="20577"/>
        <pc:sldMkLst>
          <pc:docMk/>
          <pc:sldMk cId="2340476679" sldId="309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4:17:47.929" v="230" actId="20577"/>
        <pc:sldMkLst>
          <pc:docMk/>
          <pc:sldMk cId="1400552631" sldId="310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4:14:05.331" v="213"/>
        <pc:sldMkLst>
          <pc:docMk/>
          <pc:sldMk cId="3504769819" sldId="311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4:19:14.227" v="242" actId="14100"/>
        <pc:sldMkLst>
          <pc:docMk/>
          <pc:sldMk cId="756024355" sldId="312"/>
        </pc:sldMkLst>
      </pc:sldChg>
      <pc:sldChg chg="addSp delSp modSp new ord">
        <pc:chgData name="Cassie O'Daniel" userId="S::codaniel@brightpathkids.com::acce24a8-96a6-45f4-b75d-6d2911081053" providerId="AD" clId="Web-{78F263AA-0BFB-5345-4686-95D95EBD5723}" dt="2024-03-31T04:13:28.987" v="212" actId="1076"/>
        <pc:sldMkLst>
          <pc:docMk/>
          <pc:sldMk cId="1329852458" sldId="313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04:11:09.281" v="166" actId="20577"/>
        <pc:sldMkLst>
          <pc:docMk/>
          <pc:sldMk cId="52146709" sldId="314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22:59:36.120" v="302"/>
        <pc:sldMkLst>
          <pc:docMk/>
          <pc:sldMk cId="1917777598" sldId="315"/>
        </pc:sldMkLst>
      </pc:sldChg>
      <pc:sldChg chg="addSp modSp new ord">
        <pc:chgData name="Cassie O'Daniel" userId="S::codaniel@brightpathkids.com::acce24a8-96a6-45f4-b75d-6d2911081053" providerId="AD" clId="Web-{78F263AA-0BFB-5345-4686-95D95EBD5723}" dt="2024-03-31T23:01:39.623" v="306"/>
        <pc:sldMkLst>
          <pc:docMk/>
          <pc:sldMk cId="3377002802" sldId="316"/>
        </pc:sldMkLst>
      </pc:sldChg>
      <pc:sldChg chg="addSp modSp new modNotes">
        <pc:chgData name="Cassie O'Daniel" userId="S::codaniel@brightpathkids.com::acce24a8-96a6-45f4-b75d-6d2911081053" providerId="AD" clId="Web-{78F263AA-0BFB-5345-4686-95D95EBD5723}" dt="2024-03-31T23:08:09.412" v="320"/>
        <pc:sldMkLst>
          <pc:docMk/>
          <pc:sldMk cId="2851173475" sldId="317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4:35:38.498" v="260"/>
        <pc:sldMkLst>
          <pc:docMk/>
          <pc:sldMk cId="2290379732" sldId="318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04:17:05.975" v="224" actId="20577"/>
        <pc:sldMkLst>
          <pc:docMk/>
          <pc:sldMk cId="950602665" sldId="319"/>
        </pc:sldMkLst>
      </pc:sldChg>
      <pc:sldChg chg="add replId">
        <pc:chgData name="Cassie O'Daniel" userId="S::codaniel@brightpathkids.com::acce24a8-96a6-45f4-b75d-6d2911081053" providerId="AD" clId="Web-{78F263AA-0BFB-5345-4686-95D95EBD5723}" dt="2024-03-31T22:41:18.489" v="264"/>
        <pc:sldMkLst>
          <pc:docMk/>
          <pc:sldMk cId="2303711050" sldId="320"/>
        </pc:sldMkLst>
      </pc:sldChg>
      <pc:sldChg chg="addSp modSp add replId">
        <pc:chgData name="Cassie O'Daniel" userId="S::codaniel@brightpathkids.com::acce24a8-96a6-45f4-b75d-6d2911081053" providerId="AD" clId="Web-{78F263AA-0BFB-5345-4686-95D95EBD5723}" dt="2024-03-31T23:00:01.761" v="303"/>
        <pc:sldMkLst>
          <pc:docMk/>
          <pc:sldMk cId="3558191256" sldId="321"/>
        </pc:sldMkLst>
      </pc:sldChg>
      <pc:sldChg chg="modSp add replId modNotes">
        <pc:chgData name="Cassie O'Daniel" userId="S::codaniel@brightpathkids.com::acce24a8-96a6-45f4-b75d-6d2911081053" providerId="AD" clId="Web-{78F263AA-0BFB-5345-4686-95D95EBD5723}" dt="2024-03-31T22:54:30.208" v="293"/>
        <pc:sldMkLst>
          <pc:docMk/>
          <pc:sldMk cId="2528874172" sldId="322"/>
        </pc:sldMkLst>
      </pc:sldChg>
      <pc:sldChg chg="modSp add replId modNotes">
        <pc:chgData name="Cassie O'Daniel" userId="S::codaniel@brightpathkids.com::acce24a8-96a6-45f4-b75d-6d2911081053" providerId="AD" clId="Web-{78F263AA-0BFB-5345-4686-95D95EBD5723}" dt="2024-03-31T22:48:17.138" v="285"/>
        <pc:sldMkLst>
          <pc:docMk/>
          <pc:sldMk cId="1852081892" sldId="323"/>
        </pc:sldMkLst>
      </pc:sldChg>
      <pc:sldChg chg="new modNotes">
        <pc:chgData name="Cassie O'Daniel" userId="S::codaniel@brightpathkids.com::acce24a8-96a6-45f4-b75d-6d2911081053" providerId="AD" clId="Web-{78F263AA-0BFB-5345-4686-95D95EBD5723}" dt="2024-03-31T23:07:23.348" v="318"/>
        <pc:sldMkLst>
          <pc:docMk/>
          <pc:sldMk cId="289586574" sldId="324"/>
        </pc:sldMkLst>
      </pc:sldChg>
      <pc:sldChg chg="addSp modSp new">
        <pc:chgData name="Cassie O'Daniel" userId="S::codaniel@brightpathkids.com::acce24a8-96a6-45f4-b75d-6d2911081053" providerId="AD" clId="Web-{78F263AA-0BFB-5345-4686-95D95EBD5723}" dt="2024-03-31T23:08:36.490" v="328" actId="20577"/>
        <pc:sldMkLst>
          <pc:docMk/>
          <pc:sldMk cId="294700789" sldId="325"/>
        </pc:sldMkLst>
      </pc:sldChg>
      <pc:sldMasterChg chg="addSldLayout">
        <pc:chgData name="Cassie O'Daniel" userId="S::codaniel@brightpathkids.com::acce24a8-96a6-45f4-b75d-6d2911081053" providerId="AD" clId="Web-{78F263AA-0BFB-5345-4686-95D95EBD5723}" dt="2024-03-31T02:30:57.790" v="11"/>
        <pc:sldMasterMkLst>
          <pc:docMk/>
          <pc:sldMasterMk cId="0" sldId="2147483648"/>
        </pc:sldMasterMkLst>
        <pc:sldLayoutChg chg="add">
          <pc:chgData name="Cassie O'Daniel" userId="S::codaniel@brightpathkids.com::acce24a8-96a6-45f4-b75d-6d2911081053" providerId="AD" clId="Web-{78F263AA-0BFB-5345-4686-95D95EBD5723}" dt="2024-03-31T02:30:57.790" v="11"/>
          <pc:sldLayoutMkLst>
            <pc:docMk/>
            <pc:sldMasterMk cId="0" sldId="2147483648"/>
            <pc:sldLayoutMk cId="66300474" sldId="2147483722"/>
          </pc:sldLayoutMkLst>
        </pc:sldLayoutChg>
      </pc:sldMasterChg>
    </pc:docChg>
  </pc:docChgLst>
  <pc:docChgLst>
    <pc:chgData name="Cassie O'Daniel" userId="acce24a8-96a6-45f4-b75d-6d2911081053" providerId="ADAL" clId="{2EA585C2-9726-C341-AEF2-032D9A6CD766}"/>
    <pc:docChg chg="undo custSel addSld delSld modSld sldOrd">
      <pc:chgData name="Cassie O'Daniel" userId="acce24a8-96a6-45f4-b75d-6d2911081053" providerId="ADAL" clId="{2EA585C2-9726-C341-AEF2-032D9A6CD766}" dt="2024-04-04T00:02:29.110" v="2815" actId="20578"/>
      <pc:docMkLst>
        <pc:docMk/>
      </pc:docMkLst>
      <pc:sldChg chg="addSp delSp modSp mod">
        <pc:chgData name="Cassie O'Daniel" userId="acce24a8-96a6-45f4-b75d-6d2911081053" providerId="ADAL" clId="{2EA585C2-9726-C341-AEF2-032D9A6CD766}" dt="2024-04-03T17:56:19.876" v="1144" actId="207"/>
        <pc:sldMkLst>
          <pc:docMk/>
          <pc:sldMk cId="3063774441" sldId="294"/>
        </pc:sldMkLst>
      </pc:sldChg>
      <pc:sldChg chg="addSp modSp ord">
        <pc:chgData name="Cassie O'Daniel" userId="acce24a8-96a6-45f4-b75d-6d2911081053" providerId="ADAL" clId="{2EA585C2-9726-C341-AEF2-032D9A6CD766}" dt="2024-04-03T17:43:52.398" v="938"/>
        <pc:sldMkLst>
          <pc:docMk/>
          <pc:sldMk cId="2335674816" sldId="296"/>
        </pc:sldMkLst>
      </pc:sldChg>
      <pc:sldChg chg="addSp delSp modSp mod">
        <pc:chgData name="Cassie O'Daniel" userId="acce24a8-96a6-45f4-b75d-6d2911081053" providerId="ADAL" clId="{2EA585C2-9726-C341-AEF2-032D9A6CD766}" dt="2024-04-03T17:55:05.055" v="989" actId="207"/>
        <pc:sldMkLst>
          <pc:docMk/>
          <pc:sldMk cId="2051291965" sldId="297"/>
        </pc:sldMkLst>
      </pc:sldChg>
      <pc:sldChg chg="delSp mod">
        <pc:chgData name="Cassie O'Daniel" userId="acce24a8-96a6-45f4-b75d-6d2911081053" providerId="ADAL" clId="{2EA585C2-9726-C341-AEF2-032D9A6CD766}" dt="2024-04-03T23:51:02.647" v="2673" actId="21"/>
        <pc:sldMkLst>
          <pc:docMk/>
          <pc:sldMk cId="2898041648" sldId="298"/>
        </pc:sldMkLst>
      </pc:sldChg>
      <pc:sldChg chg="addSp delSp modSp mod">
        <pc:chgData name="Cassie O'Daniel" userId="acce24a8-96a6-45f4-b75d-6d2911081053" providerId="ADAL" clId="{2EA585C2-9726-C341-AEF2-032D9A6CD766}" dt="2024-04-03T23:54:34.702" v="2713" actId="21"/>
        <pc:sldMkLst>
          <pc:docMk/>
          <pc:sldMk cId="1737726174" sldId="300"/>
        </pc:sldMkLst>
      </pc:sldChg>
      <pc:sldChg chg="ord">
        <pc:chgData name="Cassie O'Daniel" userId="acce24a8-96a6-45f4-b75d-6d2911081053" providerId="ADAL" clId="{2EA585C2-9726-C341-AEF2-032D9A6CD766}" dt="2024-04-03T17:03:15.621" v="222" actId="20578"/>
        <pc:sldMkLst>
          <pc:docMk/>
          <pc:sldMk cId="2511789249" sldId="301"/>
        </pc:sldMkLst>
      </pc:sldChg>
      <pc:sldChg chg="modSp mod">
        <pc:chgData name="Cassie O'Daniel" userId="acce24a8-96a6-45f4-b75d-6d2911081053" providerId="ADAL" clId="{2EA585C2-9726-C341-AEF2-032D9A6CD766}" dt="2024-04-03T22:46:25.009" v="1152" actId="20577"/>
        <pc:sldMkLst>
          <pc:docMk/>
          <pc:sldMk cId="800016785" sldId="302"/>
        </pc:sldMkLst>
      </pc:sldChg>
      <pc:sldChg chg="modSp mod">
        <pc:chgData name="Cassie O'Daniel" userId="acce24a8-96a6-45f4-b75d-6d2911081053" providerId="ADAL" clId="{2EA585C2-9726-C341-AEF2-032D9A6CD766}" dt="2024-04-03T16:56:02.383" v="102" actId="207"/>
        <pc:sldMkLst>
          <pc:docMk/>
          <pc:sldMk cId="4127415077" sldId="303"/>
        </pc:sldMkLst>
      </pc:sldChg>
      <pc:sldChg chg="modSp mod">
        <pc:chgData name="Cassie O'Daniel" userId="acce24a8-96a6-45f4-b75d-6d2911081053" providerId="ADAL" clId="{2EA585C2-9726-C341-AEF2-032D9A6CD766}" dt="2024-04-03T17:02:34.561" v="221" actId="207"/>
        <pc:sldMkLst>
          <pc:docMk/>
          <pc:sldMk cId="1918988590" sldId="304"/>
        </pc:sldMkLst>
      </pc:sldChg>
      <pc:sldChg chg="modSp mod">
        <pc:chgData name="Cassie O'Daniel" userId="acce24a8-96a6-45f4-b75d-6d2911081053" providerId="ADAL" clId="{2EA585C2-9726-C341-AEF2-032D9A6CD766}" dt="2024-04-03T23:34:06.886" v="2230" actId="20577"/>
        <pc:sldMkLst>
          <pc:docMk/>
          <pc:sldMk cId="696345905" sldId="305"/>
        </pc:sldMkLst>
      </pc:sldChg>
      <pc:sldChg chg="ord">
        <pc:chgData name="Cassie O'Daniel" userId="acce24a8-96a6-45f4-b75d-6d2911081053" providerId="ADAL" clId="{2EA585C2-9726-C341-AEF2-032D9A6CD766}" dt="2024-04-04T00:02:29.110" v="2815" actId="20578"/>
        <pc:sldMkLst>
          <pc:docMk/>
          <pc:sldMk cId="3141712711" sldId="306"/>
        </pc:sldMkLst>
      </pc:sldChg>
      <pc:sldChg chg="addSp delSp modSp mod">
        <pc:chgData name="Cassie O'Daniel" userId="acce24a8-96a6-45f4-b75d-6d2911081053" providerId="ADAL" clId="{2EA585C2-9726-C341-AEF2-032D9A6CD766}" dt="2024-04-04T00:00:58.237" v="2796"/>
        <pc:sldMkLst>
          <pc:docMk/>
          <pc:sldMk cId="2340476679" sldId="309"/>
        </pc:sldMkLst>
      </pc:sldChg>
      <pc:sldChg chg="addSp modSp mod">
        <pc:chgData name="Cassie O'Daniel" userId="acce24a8-96a6-45f4-b75d-6d2911081053" providerId="ADAL" clId="{2EA585C2-9726-C341-AEF2-032D9A6CD766}" dt="2024-04-03T17:39:58.697" v="930" actId="1076"/>
        <pc:sldMkLst>
          <pc:docMk/>
          <pc:sldMk cId="1400552631" sldId="310"/>
        </pc:sldMkLst>
      </pc:sldChg>
      <pc:sldChg chg="addSp delSp modSp mod">
        <pc:chgData name="Cassie O'Daniel" userId="acce24a8-96a6-45f4-b75d-6d2911081053" providerId="ADAL" clId="{2EA585C2-9726-C341-AEF2-032D9A6CD766}" dt="2024-04-04T00:00:44.495" v="2795" actId="1076"/>
        <pc:sldMkLst>
          <pc:docMk/>
          <pc:sldMk cId="3504769819" sldId="311"/>
        </pc:sldMkLst>
      </pc:sldChg>
      <pc:sldChg chg="addSp delSp modSp mod">
        <pc:chgData name="Cassie O'Daniel" userId="acce24a8-96a6-45f4-b75d-6d2911081053" providerId="ADAL" clId="{2EA585C2-9726-C341-AEF2-032D9A6CD766}" dt="2024-04-03T17:53:23.088" v="987"/>
        <pc:sldMkLst>
          <pc:docMk/>
          <pc:sldMk cId="756024355" sldId="312"/>
        </pc:sldMkLst>
      </pc:sldChg>
      <pc:sldChg chg="addSp delSp modSp mod">
        <pc:chgData name="Cassie O'Daniel" userId="acce24a8-96a6-45f4-b75d-6d2911081053" providerId="ADAL" clId="{2EA585C2-9726-C341-AEF2-032D9A6CD766}" dt="2024-04-03T17:52:50.369" v="984"/>
        <pc:sldMkLst>
          <pc:docMk/>
          <pc:sldMk cId="1329852458" sldId="313"/>
        </pc:sldMkLst>
      </pc:sldChg>
      <pc:sldChg chg="addSp modSp mod ord">
        <pc:chgData name="Cassie O'Daniel" userId="acce24a8-96a6-45f4-b75d-6d2911081053" providerId="ADAL" clId="{2EA585C2-9726-C341-AEF2-032D9A6CD766}" dt="2024-04-03T22:47:21.616" v="1161" actId="1076"/>
        <pc:sldMkLst>
          <pc:docMk/>
          <pc:sldMk cId="52146709" sldId="314"/>
        </pc:sldMkLst>
      </pc:sldChg>
      <pc:sldChg chg="ord">
        <pc:chgData name="Cassie O'Daniel" userId="acce24a8-96a6-45f4-b75d-6d2911081053" providerId="ADAL" clId="{2EA585C2-9726-C341-AEF2-032D9A6CD766}" dt="2024-04-03T16:58:54.019" v="208" actId="20578"/>
        <pc:sldMkLst>
          <pc:docMk/>
          <pc:sldMk cId="1917777598" sldId="315"/>
        </pc:sldMkLst>
      </pc:sldChg>
      <pc:sldChg chg="modSp mod ord">
        <pc:chgData name="Cassie O'Daniel" userId="acce24a8-96a6-45f4-b75d-6d2911081053" providerId="ADAL" clId="{2EA585C2-9726-C341-AEF2-032D9A6CD766}" dt="2024-04-03T17:46:19.347" v="951" actId="20578"/>
        <pc:sldMkLst>
          <pc:docMk/>
          <pc:sldMk cId="3377002802" sldId="316"/>
        </pc:sldMkLst>
      </pc:sldChg>
      <pc:sldChg chg="ord">
        <pc:chgData name="Cassie O'Daniel" userId="acce24a8-96a6-45f4-b75d-6d2911081053" providerId="ADAL" clId="{2EA585C2-9726-C341-AEF2-032D9A6CD766}" dt="2024-04-03T23:38:16.591" v="2243" actId="20578"/>
        <pc:sldMkLst>
          <pc:docMk/>
          <pc:sldMk cId="2851173475" sldId="317"/>
        </pc:sldMkLst>
      </pc:sldChg>
      <pc:sldChg chg="modSp mod ord">
        <pc:chgData name="Cassie O'Daniel" userId="acce24a8-96a6-45f4-b75d-6d2911081053" providerId="ADAL" clId="{2EA585C2-9726-C341-AEF2-032D9A6CD766}" dt="2024-04-03T16:52:52.728" v="71" actId="20577"/>
        <pc:sldMkLst>
          <pc:docMk/>
          <pc:sldMk cId="2303711050" sldId="320"/>
        </pc:sldMkLst>
      </pc:sldChg>
      <pc:sldChg chg="addSp delSp modSp mod ord">
        <pc:chgData name="Cassie O'Daniel" userId="acce24a8-96a6-45f4-b75d-6d2911081053" providerId="ADAL" clId="{2EA585C2-9726-C341-AEF2-032D9A6CD766}" dt="2024-04-03T23:04:46.548" v="1354"/>
        <pc:sldMkLst>
          <pc:docMk/>
          <pc:sldMk cId="3558191256" sldId="321"/>
        </pc:sldMkLst>
      </pc:sldChg>
      <pc:sldChg chg="addSp delSp modSp mod">
        <pc:chgData name="Cassie O'Daniel" userId="acce24a8-96a6-45f4-b75d-6d2911081053" providerId="ADAL" clId="{2EA585C2-9726-C341-AEF2-032D9A6CD766}" dt="2024-04-03T23:05:27.982" v="1360"/>
        <pc:sldMkLst>
          <pc:docMk/>
          <pc:sldMk cId="2528874172" sldId="322"/>
        </pc:sldMkLst>
      </pc:sldChg>
      <pc:sldChg chg="addSp modSp mod modNotesTx">
        <pc:chgData name="Cassie O'Daniel" userId="acce24a8-96a6-45f4-b75d-6d2911081053" providerId="ADAL" clId="{2EA585C2-9726-C341-AEF2-032D9A6CD766}" dt="2024-04-03T23:02:39.204" v="1346" actId="5793"/>
        <pc:sldMkLst>
          <pc:docMk/>
          <pc:sldMk cId="1852081892" sldId="323"/>
        </pc:sldMkLst>
      </pc:sldChg>
      <pc:sldChg chg="addSp modSp ord modNotesTx">
        <pc:chgData name="Cassie O'Daniel" userId="acce24a8-96a6-45f4-b75d-6d2911081053" providerId="ADAL" clId="{2EA585C2-9726-C341-AEF2-032D9A6CD766}" dt="2024-04-03T23:21:28.994" v="1964" actId="20577"/>
        <pc:sldMkLst>
          <pc:docMk/>
          <pc:sldMk cId="289586574" sldId="324"/>
        </pc:sldMkLst>
      </pc:sldChg>
      <pc:sldChg chg="del">
        <pc:chgData name="Cassie O'Daniel" userId="acce24a8-96a6-45f4-b75d-6d2911081053" providerId="ADAL" clId="{2EA585C2-9726-C341-AEF2-032D9A6CD766}" dt="2024-04-03T22:48:11.186" v="1168" actId="2696"/>
        <pc:sldMkLst>
          <pc:docMk/>
          <pc:sldMk cId="294700789" sldId="325"/>
        </pc:sldMkLst>
      </pc:sldChg>
      <pc:sldChg chg="addSp modSp add mod ord">
        <pc:chgData name="Cassie O'Daniel" userId="acce24a8-96a6-45f4-b75d-6d2911081053" providerId="ADAL" clId="{2EA585C2-9726-C341-AEF2-032D9A6CD766}" dt="2024-04-03T23:04:09.480" v="1350"/>
        <pc:sldMkLst>
          <pc:docMk/>
          <pc:sldMk cId="1346270670" sldId="326"/>
        </pc:sldMkLst>
      </pc:sldChg>
      <pc:sldChg chg="addSp delSp modSp add mod ord">
        <pc:chgData name="Cassie O'Daniel" userId="acce24a8-96a6-45f4-b75d-6d2911081053" providerId="ADAL" clId="{2EA585C2-9726-C341-AEF2-032D9A6CD766}" dt="2024-04-03T23:27:16.934" v="2117" actId="20577"/>
        <pc:sldMkLst>
          <pc:docMk/>
          <pc:sldMk cId="3685397495" sldId="327"/>
        </pc:sldMkLst>
      </pc:sldChg>
      <pc:sldChg chg="addSp delSp modSp add mod ord">
        <pc:chgData name="Cassie O'Daniel" userId="acce24a8-96a6-45f4-b75d-6d2911081053" providerId="ADAL" clId="{2EA585C2-9726-C341-AEF2-032D9A6CD766}" dt="2024-04-03T23:12:24.617" v="1827"/>
        <pc:sldMkLst>
          <pc:docMk/>
          <pc:sldMk cId="3124000374" sldId="328"/>
        </pc:sldMkLst>
      </pc:sldChg>
      <pc:sldChg chg="modSp add mod ord">
        <pc:chgData name="Cassie O'Daniel" userId="acce24a8-96a6-45f4-b75d-6d2911081053" providerId="ADAL" clId="{2EA585C2-9726-C341-AEF2-032D9A6CD766}" dt="2024-04-03T23:24:42.483" v="2089" actId="20577"/>
        <pc:sldMkLst>
          <pc:docMk/>
          <pc:sldMk cId="284827512" sldId="329"/>
        </pc:sldMkLst>
      </pc:sldChg>
      <pc:sldChg chg="addSp modSp add mod">
        <pc:chgData name="Cassie O'Daniel" userId="acce24a8-96a6-45f4-b75d-6d2911081053" providerId="ADAL" clId="{2EA585C2-9726-C341-AEF2-032D9A6CD766}" dt="2024-04-03T23:12:01.006" v="1825" actId="20577"/>
        <pc:sldMkLst>
          <pc:docMk/>
          <pc:sldMk cId="2073500645" sldId="330"/>
        </pc:sldMkLst>
      </pc:sldChg>
      <pc:sldChg chg="modSp add mod">
        <pc:chgData name="Cassie O'Daniel" userId="acce24a8-96a6-45f4-b75d-6d2911081053" providerId="ADAL" clId="{2EA585C2-9726-C341-AEF2-032D9A6CD766}" dt="2024-04-03T17:00:58.082" v="214" actId="5793"/>
        <pc:sldMkLst>
          <pc:docMk/>
          <pc:sldMk cId="3965682688" sldId="331"/>
        </pc:sldMkLst>
      </pc:sldChg>
      <pc:sldChg chg="addSp modSp new mod">
        <pc:chgData name="Cassie O'Daniel" userId="acce24a8-96a6-45f4-b75d-6d2911081053" providerId="ADAL" clId="{2EA585C2-9726-C341-AEF2-032D9A6CD766}" dt="2024-04-03T22:47:50.349" v="1167" actId="5793"/>
        <pc:sldMkLst>
          <pc:docMk/>
          <pc:sldMk cId="1731959794" sldId="332"/>
        </pc:sldMkLst>
      </pc:sldChg>
      <pc:sldChg chg="addSp modSp new mod ord">
        <pc:chgData name="Cassie O'Daniel" userId="acce24a8-96a6-45f4-b75d-6d2911081053" providerId="ADAL" clId="{2EA585C2-9726-C341-AEF2-032D9A6CD766}" dt="2024-04-03T17:03:38.810" v="223" actId="20578"/>
        <pc:sldMkLst>
          <pc:docMk/>
          <pc:sldMk cId="2065917373" sldId="333"/>
        </pc:sldMkLst>
      </pc:sldChg>
      <pc:sldChg chg="addSp modSp new mod">
        <pc:chgData name="Cassie O'Daniel" userId="acce24a8-96a6-45f4-b75d-6d2911081053" providerId="ADAL" clId="{2EA585C2-9726-C341-AEF2-032D9A6CD766}" dt="2024-04-03T23:36:12.107" v="2236"/>
        <pc:sldMkLst>
          <pc:docMk/>
          <pc:sldMk cId="696837824" sldId="334"/>
        </pc:sldMkLst>
      </pc:sldChg>
      <pc:sldChg chg="addSp modSp new mod ord">
        <pc:chgData name="Cassie O'Daniel" userId="acce24a8-96a6-45f4-b75d-6d2911081053" providerId="ADAL" clId="{2EA585C2-9726-C341-AEF2-032D9A6CD766}" dt="2024-04-03T23:36:42.569" v="2239"/>
        <pc:sldMkLst>
          <pc:docMk/>
          <pc:sldMk cId="1908867716" sldId="335"/>
        </pc:sldMkLst>
      </pc:sldChg>
      <pc:sldChg chg="addSp modSp new mod ord">
        <pc:chgData name="Cassie O'Daniel" userId="acce24a8-96a6-45f4-b75d-6d2911081053" providerId="ADAL" clId="{2EA585C2-9726-C341-AEF2-032D9A6CD766}" dt="2024-04-03T23:35:43.982" v="2234" actId="255"/>
        <pc:sldMkLst>
          <pc:docMk/>
          <pc:sldMk cId="982413318" sldId="336"/>
        </pc:sldMkLst>
      </pc:sldChg>
      <pc:sldChg chg="new ord">
        <pc:chgData name="Cassie O'Daniel" userId="acce24a8-96a6-45f4-b75d-6d2911081053" providerId="ADAL" clId="{2EA585C2-9726-C341-AEF2-032D9A6CD766}" dt="2024-04-03T17:19:52.928" v="616" actId="20578"/>
        <pc:sldMkLst>
          <pc:docMk/>
          <pc:sldMk cId="3266884276" sldId="337"/>
        </pc:sldMkLst>
      </pc:sldChg>
      <pc:sldChg chg="delSp modSp add mod ord">
        <pc:chgData name="Cassie O'Daniel" userId="acce24a8-96a6-45f4-b75d-6d2911081053" providerId="ADAL" clId="{2EA585C2-9726-C341-AEF2-032D9A6CD766}" dt="2024-04-03T17:23:15.696" v="666" actId="255"/>
        <pc:sldMkLst>
          <pc:docMk/>
          <pc:sldMk cId="1836556809" sldId="338"/>
        </pc:sldMkLst>
      </pc:sldChg>
      <pc:sldChg chg="modSp add mod ord">
        <pc:chgData name="Cassie O'Daniel" userId="acce24a8-96a6-45f4-b75d-6d2911081053" providerId="ADAL" clId="{2EA585C2-9726-C341-AEF2-032D9A6CD766}" dt="2024-04-03T17:28:31.531" v="747" actId="20578"/>
        <pc:sldMkLst>
          <pc:docMk/>
          <pc:sldMk cId="3868937058" sldId="339"/>
        </pc:sldMkLst>
      </pc:sldChg>
      <pc:sldChg chg="addSp modSp add mod ord">
        <pc:chgData name="Cassie O'Daniel" userId="acce24a8-96a6-45f4-b75d-6d2911081053" providerId="ADAL" clId="{2EA585C2-9726-C341-AEF2-032D9A6CD766}" dt="2024-04-03T17:26:22.562" v="739" actId="1038"/>
        <pc:sldMkLst>
          <pc:docMk/>
          <pc:sldMk cId="1565498430" sldId="340"/>
        </pc:sldMkLst>
      </pc:sldChg>
      <pc:sldChg chg="addSp delSp modSp add mod ord">
        <pc:chgData name="Cassie O'Daniel" userId="acce24a8-96a6-45f4-b75d-6d2911081053" providerId="ADAL" clId="{2EA585C2-9726-C341-AEF2-032D9A6CD766}" dt="2024-04-03T17:33:32.272" v="844"/>
        <pc:sldMkLst>
          <pc:docMk/>
          <pc:sldMk cId="2539192997" sldId="341"/>
        </pc:sldMkLst>
      </pc:sldChg>
      <pc:sldChg chg="addSp modSp new mod ord">
        <pc:chgData name="Cassie O'Daniel" userId="acce24a8-96a6-45f4-b75d-6d2911081053" providerId="ADAL" clId="{2EA585C2-9726-C341-AEF2-032D9A6CD766}" dt="2024-04-03T23:42:50.693" v="2380" actId="20578"/>
        <pc:sldMkLst>
          <pc:docMk/>
          <pc:sldMk cId="2466704923" sldId="342"/>
        </pc:sldMkLst>
      </pc:sldChg>
      <pc:sldChg chg="addSp delSp modSp add mod">
        <pc:chgData name="Cassie O'Daniel" userId="acce24a8-96a6-45f4-b75d-6d2911081053" providerId="ADAL" clId="{2EA585C2-9726-C341-AEF2-032D9A6CD766}" dt="2024-04-03T22:53:11.081" v="1179"/>
        <pc:sldMkLst>
          <pc:docMk/>
          <pc:sldMk cId="295032906" sldId="343"/>
        </pc:sldMkLst>
      </pc:sldChg>
      <pc:sldChg chg="addSp modSp new mod">
        <pc:chgData name="Cassie O'Daniel" userId="acce24a8-96a6-45f4-b75d-6d2911081053" providerId="ADAL" clId="{2EA585C2-9726-C341-AEF2-032D9A6CD766}" dt="2024-04-03T22:52:20.108" v="1176"/>
        <pc:sldMkLst>
          <pc:docMk/>
          <pc:sldMk cId="3973064106" sldId="344"/>
        </pc:sldMkLst>
      </pc:sldChg>
      <pc:sldChg chg="addSp modSp add mod">
        <pc:chgData name="Cassie O'Daniel" userId="acce24a8-96a6-45f4-b75d-6d2911081053" providerId="ADAL" clId="{2EA585C2-9726-C341-AEF2-032D9A6CD766}" dt="2024-04-03T22:52:34.683" v="1177"/>
        <pc:sldMkLst>
          <pc:docMk/>
          <pc:sldMk cId="2854342090" sldId="345"/>
        </pc:sldMkLst>
      </pc:sldChg>
      <pc:sldChg chg="addSp modSp new">
        <pc:chgData name="Cassie O'Daniel" userId="acce24a8-96a6-45f4-b75d-6d2911081053" providerId="ADAL" clId="{2EA585C2-9726-C341-AEF2-032D9A6CD766}" dt="2024-04-03T17:36:15.666" v="899"/>
        <pc:sldMkLst>
          <pc:docMk/>
          <pc:sldMk cId="342492321" sldId="346"/>
        </pc:sldMkLst>
      </pc:sldChg>
      <pc:sldChg chg="new del">
        <pc:chgData name="Cassie O'Daniel" userId="acce24a8-96a6-45f4-b75d-6d2911081053" providerId="ADAL" clId="{2EA585C2-9726-C341-AEF2-032D9A6CD766}" dt="2024-04-03T23:39:17.634" v="2296" actId="2696"/>
        <pc:sldMkLst>
          <pc:docMk/>
          <pc:sldMk cId="2333196955" sldId="347"/>
        </pc:sldMkLst>
      </pc:sldChg>
      <pc:sldChg chg="new del">
        <pc:chgData name="Cassie O'Daniel" userId="acce24a8-96a6-45f4-b75d-6d2911081053" providerId="ADAL" clId="{2EA585C2-9726-C341-AEF2-032D9A6CD766}" dt="2024-04-03T23:39:20.224" v="2297" actId="2696"/>
        <pc:sldMkLst>
          <pc:docMk/>
          <pc:sldMk cId="3467934992" sldId="348"/>
        </pc:sldMkLst>
      </pc:sldChg>
      <pc:sldChg chg="new del">
        <pc:chgData name="Cassie O'Daniel" userId="acce24a8-96a6-45f4-b75d-6d2911081053" providerId="ADAL" clId="{2EA585C2-9726-C341-AEF2-032D9A6CD766}" dt="2024-04-03T23:39:23.072" v="2298" actId="2696"/>
        <pc:sldMkLst>
          <pc:docMk/>
          <pc:sldMk cId="2103943086" sldId="349"/>
        </pc:sldMkLst>
      </pc:sldChg>
      <pc:sldChg chg="new del">
        <pc:chgData name="Cassie O'Daniel" userId="acce24a8-96a6-45f4-b75d-6d2911081053" providerId="ADAL" clId="{2EA585C2-9726-C341-AEF2-032D9A6CD766}" dt="2024-04-03T23:39:28.416" v="2299" actId="2696"/>
        <pc:sldMkLst>
          <pc:docMk/>
          <pc:sldMk cId="1154178331" sldId="350"/>
        </pc:sldMkLst>
      </pc:sldChg>
      <pc:sldChg chg="addSp modSp new mod ord modNotesTx">
        <pc:chgData name="Cassie O'Daniel" userId="acce24a8-96a6-45f4-b75d-6d2911081053" providerId="ADAL" clId="{2EA585C2-9726-C341-AEF2-032D9A6CD766}" dt="2024-04-03T23:38:58.172" v="2295" actId="313"/>
        <pc:sldMkLst>
          <pc:docMk/>
          <pc:sldMk cId="2080789192" sldId="351"/>
        </pc:sldMkLst>
      </pc:sldChg>
      <pc:sldChg chg="new">
        <pc:chgData name="Cassie O'Daniel" userId="acce24a8-96a6-45f4-b75d-6d2911081053" providerId="ADAL" clId="{2EA585C2-9726-C341-AEF2-032D9A6CD766}" dt="2024-04-03T17:51:44.194" v="978" actId="680"/>
        <pc:sldMkLst>
          <pc:docMk/>
          <pc:sldMk cId="3469121437" sldId="352"/>
        </pc:sldMkLst>
      </pc:sldChg>
      <pc:sldChg chg="modSp add mod">
        <pc:chgData name="Cassie O'Daniel" userId="acce24a8-96a6-45f4-b75d-6d2911081053" providerId="ADAL" clId="{2EA585C2-9726-C341-AEF2-032D9A6CD766}" dt="2024-04-03T22:46:42.391" v="1157" actId="20577"/>
        <pc:sldMkLst>
          <pc:docMk/>
          <pc:sldMk cId="3381126849" sldId="353"/>
        </pc:sldMkLst>
      </pc:sldChg>
      <pc:sldChg chg="modSp add mod ord">
        <pc:chgData name="Cassie O'Daniel" userId="acce24a8-96a6-45f4-b75d-6d2911081053" providerId="ADAL" clId="{2EA585C2-9726-C341-AEF2-032D9A6CD766}" dt="2024-04-03T22:46:13.176" v="1149" actId="20578"/>
        <pc:sldMkLst>
          <pc:docMk/>
          <pc:sldMk cId="1719534071" sldId="354"/>
        </pc:sldMkLst>
      </pc:sldChg>
      <pc:sldChg chg="modSp add mod">
        <pc:chgData name="Cassie O'Daniel" userId="acce24a8-96a6-45f4-b75d-6d2911081053" providerId="ADAL" clId="{2EA585C2-9726-C341-AEF2-032D9A6CD766}" dt="2024-04-03T22:46:34.845" v="1155" actId="20577"/>
        <pc:sldMkLst>
          <pc:docMk/>
          <pc:sldMk cId="4225223632" sldId="355"/>
        </pc:sldMkLst>
      </pc:sldChg>
      <pc:sldChg chg="addSp modSp new mod">
        <pc:chgData name="Cassie O'Daniel" userId="acce24a8-96a6-45f4-b75d-6d2911081053" providerId="ADAL" clId="{2EA585C2-9726-C341-AEF2-032D9A6CD766}" dt="2024-04-03T22:55:22.865" v="1183"/>
        <pc:sldMkLst>
          <pc:docMk/>
          <pc:sldMk cId="4285373039" sldId="356"/>
        </pc:sldMkLst>
      </pc:sldChg>
      <pc:sldChg chg="addSp modSp new mod">
        <pc:chgData name="Cassie O'Daniel" userId="acce24a8-96a6-45f4-b75d-6d2911081053" providerId="ADAL" clId="{2EA585C2-9726-C341-AEF2-032D9A6CD766}" dt="2024-04-03T22:56:19.942" v="1186"/>
        <pc:sldMkLst>
          <pc:docMk/>
          <pc:sldMk cId="2568810646" sldId="357"/>
        </pc:sldMkLst>
      </pc:sldChg>
      <pc:sldChg chg="addSp delSp modSp new mod">
        <pc:chgData name="Cassie O'Daniel" userId="acce24a8-96a6-45f4-b75d-6d2911081053" providerId="ADAL" clId="{2EA585C2-9726-C341-AEF2-032D9A6CD766}" dt="2024-04-03T23:04:28.426" v="1352"/>
        <pc:sldMkLst>
          <pc:docMk/>
          <pc:sldMk cId="934173671" sldId="358"/>
        </pc:sldMkLst>
      </pc:sldChg>
      <pc:sldChg chg="delSp modSp add mod modNotesTx">
        <pc:chgData name="Cassie O'Daniel" userId="acce24a8-96a6-45f4-b75d-6d2911081053" providerId="ADAL" clId="{2EA585C2-9726-C341-AEF2-032D9A6CD766}" dt="2024-04-03T23:02:06.202" v="1311" actId="20577"/>
        <pc:sldMkLst>
          <pc:docMk/>
          <pc:sldMk cId="410450831" sldId="359"/>
        </pc:sldMkLst>
      </pc:sldChg>
      <pc:sldChg chg="modSp add mod modNotesTx">
        <pc:chgData name="Cassie O'Daniel" userId="acce24a8-96a6-45f4-b75d-6d2911081053" providerId="ADAL" clId="{2EA585C2-9726-C341-AEF2-032D9A6CD766}" dt="2024-04-03T23:00:55.420" v="1214" actId="20577"/>
        <pc:sldMkLst>
          <pc:docMk/>
          <pc:sldMk cId="2233239423" sldId="360"/>
        </pc:sldMkLst>
      </pc:sldChg>
      <pc:sldChg chg="addSp modSp add mod">
        <pc:chgData name="Cassie O'Daniel" userId="acce24a8-96a6-45f4-b75d-6d2911081053" providerId="ADAL" clId="{2EA585C2-9726-C341-AEF2-032D9A6CD766}" dt="2024-04-03T23:22:43.568" v="1966"/>
        <pc:sldMkLst>
          <pc:docMk/>
          <pc:sldMk cId="484759968" sldId="361"/>
        </pc:sldMkLst>
      </pc:sldChg>
      <pc:sldChg chg="addSp delSp modSp add mod">
        <pc:chgData name="Cassie O'Daniel" userId="acce24a8-96a6-45f4-b75d-6d2911081053" providerId="ADAL" clId="{2EA585C2-9726-C341-AEF2-032D9A6CD766}" dt="2024-04-03T23:21:12.968" v="1962" actId="21"/>
        <pc:sldMkLst>
          <pc:docMk/>
          <pc:sldMk cId="720368685" sldId="362"/>
        </pc:sldMkLst>
      </pc:sldChg>
      <pc:sldChg chg="modSp add mod ord">
        <pc:chgData name="Cassie O'Daniel" userId="acce24a8-96a6-45f4-b75d-6d2911081053" providerId="ADAL" clId="{2EA585C2-9726-C341-AEF2-032D9A6CD766}" dt="2024-04-03T23:26:55.495" v="2100" actId="20577"/>
        <pc:sldMkLst>
          <pc:docMk/>
          <pc:sldMk cId="448367599" sldId="363"/>
        </pc:sldMkLst>
      </pc:sldChg>
      <pc:sldChg chg="addSp modSp new mod">
        <pc:chgData name="Cassie O'Daniel" userId="acce24a8-96a6-45f4-b75d-6d2911081053" providerId="ADAL" clId="{2EA585C2-9726-C341-AEF2-032D9A6CD766}" dt="2024-04-03T23:31:05.665" v="2186" actId="5793"/>
        <pc:sldMkLst>
          <pc:docMk/>
          <pc:sldMk cId="360261419" sldId="364"/>
        </pc:sldMkLst>
      </pc:sldChg>
      <pc:sldChg chg="addSp modSp new mod ord">
        <pc:chgData name="Cassie O'Daniel" userId="acce24a8-96a6-45f4-b75d-6d2911081053" providerId="ADAL" clId="{2EA585C2-9726-C341-AEF2-032D9A6CD766}" dt="2024-04-03T23:31:21.036" v="2187" actId="20578"/>
        <pc:sldMkLst>
          <pc:docMk/>
          <pc:sldMk cId="698973914" sldId="365"/>
        </pc:sldMkLst>
      </pc:sldChg>
      <pc:sldChg chg="addSp modSp new mod ord">
        <pc:chgData name="Cassie O'Daniel" userId="acce24a8-96a6-45f4-b75d-6d2911081053" providerId="ADAL" clId="{2EA585C2-9726-C341-AEF2-032D9A6CD766}" dt="2024-04-03T23:31:37.827" v="2188" actId="20578"/>
        <pc:sldMkLst>
          <pc:docMk/>
          <pc:sldMk cId="1461213272" sldId="366"/>
        </pc:sldMkLst>
      </pc:sldChg>
      <pc:sldChg chg="addSp modSp new mod ord">
        <pc:chgData name="Cassie O'Daniel" userId="acce24a8-96a6-45f4-b75d-6d2911081053" providerId="ADAL" clId="{2EA585C2-9726-C341-AEF2-032D9A6CD766}" dt="2024-04-03T23:31:53.462" v="2189" actId="20578"/>
        <pc:sldMkLst>
          <pc:docMk/>
          <pc:sldMk cId="3187908711" sldId="367"/>
        </pc:sldMkLst>
      </pc:sldChg>
      <pc:sldChg chg="addSp modSp new mod">
        <pc:chgData name="Cassie O'Daniel" userId="acce24a8-96a6-45f4-b75d-6d2911081053" providerId="ADAL" clId="{2EA585C2-9726-C341-AEF2-032D9A6CD766}" dt="2024-04-03T23:32:34.784" v="2192"/>
        <pc:sldMkLst>
          <pc:docMk/>
          <pc:sldMk cId="887579924" sldId="368"/>
        </pc:sldMkLst>
      </pc:sldChg>
      <pc:sldChg chg="addSp modSp new mod ord">
        <pc:chgData name="Cassie O'Daniel" userId="acce24a8-96a6-45f4-b75d-6d2911081053" providerId="ADAL" clId="{2EA585C2-9726-C341-AEF2-032D9A6CD766}" dt="2024-04-03T23:33:55.113" v="2227"/>
        <pc:sldMkLst>
          <pc:docMk/>
          <pc:sldMk cId="830223477" sldId="369"/>
        </pc:sldMkLst>
      </pc:sldChg>
      <pc:sldChg chg="addSp modSp new mod">
        <pc:chgData name="Cassie O'Daniel" userId="acce24a8-96a6-45f4-b75d-6d2911081053" providerId="ADAL" clId="{2EA585C2-9726-C341-AEF2-032D9A6CD766}" dt="2024-04-03T23:37:02.542" v="2242"/>
        <pc:sldMkLst>
          <pc:docMk/>
          <pc:sldMk cId="118215548" sldId="370"/>
        </pc:sldMkLst>
      </pc:sldChg>
      <pc:sldChg chg="addSp modSp new mod">
        <pc:chgData name="Cassie O'Daniel" userId="acce24a8-96a6-45f4-b75d-6d2911081053" providerId="ADAL" clId="{2EA585C2-9726-C341-AEF2-032D9A6CD766}" dt="2024-04-03T23:41:57.702" v="2326" actId="20577"/>
        <pc:sldMkLst>
          <pc:docMk/>
          <pc:sldMk cId="2592921525" sldId="371"/>
        </pc:sldMkLst>
      </pc:sldChg>
      <pc:sldChg chg="modSp add mod ord">
        <pc:chgData name="Cassie O'Daniel" userId="acce24a8-96a6-45f4-b75d-6d2911081053" providerId="ADAL" clId="{2EA585C2-9726-C341-AEF2-032D9A6CD766}" dt="2024-04-03T23:42:15.513" v="2339" actId="20577"/>
        <pc:sldMkLst>
          <pc:docMk/>
          <pc:sldMk cId="2487179217" sldId="372"/>
        </pc:sldMkLst>
      </pc:sldChg>
      <pc:sldChg chg="modSp add mod ord">
        <pc:chgData name="Cassie O'Daniel" userId="acce24a8-96a6-45f4-b75d-6d2911081053" providerId="ADAL" clId="{2EA585C2-9726-C341-AEF2-032D9A6CD766}" dt="2024-04-03T23:42:44.601" v="2379" actId="20577"/>
        <pc:sldMkLst>
          <pc:docMk/>
          <pc:sldMk cId="2873594317" sldId="373"/>
        </pc:sldMkLst>
      </pc:sldChg>
      <pc:sldChg chg="modSp add mod ord">
        <pc:chgData name="Cassie O'Daniel" userId="acce24a8-96a6-45f4-b75d-6d2911081053" providerId="ADAL" clId="{2EA585C2-9726-C341-AEF2-032D9A6CD766}" dt="2024-04-03T23:43:53.759" v="2446" actId="1037"/>
        <pc:sldMkLst>
          <pc:docMk/>
          <pc:sldMk cId="1814079504" sldId="374"/>
        </pc:sldMkLst>
      </pc:sldChg>
      <pc:sldChg chg="modSp add mod ord">
        <pc:chgData name="Cassie O'Daniel" userId="acce24a8-96a6-45f4-b75d-6d2911081053" providerId="ADAL" clId="{2EA585C2-9726-C341-AEF2-032D9A6CD766}" dt="2024-04-03T23:43:22.170" v="2394" actId="20577"/>
        <pc:sldMkLst>
          <pc:docMk/>
          <pc:sldMk cId="2849471687" sldId="375"/>
        </pc:sldMkLst>
      </pc:sldChg>
      <pc:sldChg chg="modSp add mod ord">
        <pc:chgData name="Cassie O'Daniel" userId="acce24a8-96a6-45f4-b75d-6d2911081053" providerId="ADAL" clId="{2EA585C2-9726-C341-AEF2-032D9A6CD766}" dt="2024-04-03T23:43:17.185" v="2391" actId="20577"/>
        <pc:sldMkLst>
          <pc:docMk/>
          <pc:sldMk cId="2507315481" sldId="376"/>
        </pc:sldMkLst>
      </pc:sldChg>
      <pc:sldChg chg="addSp modSp new mod">
        <pc:chgData name="Cassie O'Daniel" userId="acce24a8-96a6-45f4-b75d-6d2911081053" providerId="ADAL" clId="{2EA585C2-9726-C341-AEF2-032D9A6CD766}" dt="2024-04-03T23:51:40.950" v="2677" actId="14100"/>
        <pc:sldMkLst>
          <pc:docMk/>
          <pc:sldMk cId="461122477" sldId="377"/>
        </pc:sldMkLst>
      </pc:sldChg>
      <pc:sldChg chg="modSp add mod modNotesTx">
        <pc:chgData name="Cassie O'Daniel" userId="acce24a8-96a6-45f4-b75d-6d2911081053" providerId="ADAL" clId="{2EA585C2-9726-C341-AEF2-032D9A6CD766}" dt="2024-04-03T23:48:31.316" v="2627" actId="20577"/>
        <pc:sldMkLst>
          <pc:docMk/>
          <pc:sldMk cId="3972481629" sldId="378"/>
        </pc:sldMkLst>
      </pc:sldChg>
      <pc:sldChg chg="delSp modSp add del mod ord">
        <pc:chgData name="Cassie O'Daniel" userId="acce24a8-96a6-45f4-b75d-6d2911081053" providerId="ADAL" clId="{2EA585C2-9726-C341-AEF2-032D9A6CD766}" dt="2024-04-03T23:50:32.893" v="2672" actId="2696"/>
        <pc:sldMkLst>
          <pc:docMk/>
          <pc:sldMk cId="2788405196" sldId="379"/>
        </pc:sldMkLst>
      </pc:sldChg>
      <pc:sldChg chg="addSp modSp new mod">
        <pc:chgData name="Cassie O'Daniel" userId="acce24a8-96a6-45f4-b75d-6d2911081053" providerId="ADAL" clId="{2EA585C2-9726-C341-AEF2-032D9A6CD766}" dt="2024-04-03T23:49:38.851" v="2644" actId="1076"/>
        <pc:sldMkLst>
          <pc:docMk/>
          <pc:sldMk cId="3520066121" sldId="380"/>
        </pc:sldMkLst>
      </pc:sldChg>
      <pc:sldChg chg="addSp modSp new mod">
        <pc:chgData name="Cassie O'Daniel" userId="acce24a8-96a6-45f4-b75d-6d2911081053" providerId="ADAL" clId="{2EA585C2-9726-C341-AEF2-032D9A6CD766}" dt="2024-04-03T23:50:15.538" v="2671" actId="20577"/>
        <pc:sldMkLst>
          <pc:docMk/>
          <pc:sldMk cId="2240124248" sldId="381"/>
        </pc:sldMkLst>
      </pc:sldChg>
      <pc:sldChg chg="addSp modSp new mod">
        <pc:chgData name="Cassie O'Daniel" userId="acce24a8-96a6-45f4-b75d-6d2911081053" providerId="ADAL" clId="{2EA585C2-9726-C341-AEF2-032D9A6CD766}" dt="2024-04-03T23:52:29.138" v="2687"/>
        <pc:sldMkLst>
          <pc:docMk/>
          <pc:sldMk cId="3420504841" sldId="382"/>
        </pc:sldMkLst>
      </pc:sldChg>
      <pc:sldChg chg="addSp modSp new mod">
        <pc:chgData name="Cassie O'Daniel" userId="acce24a8-96a6-45f4-b75d-6d2911081053" providerId="ADAL" clId="{2EA585C2-9726-C341-AEF2-032D9A6CD766}" dt="2024-04-03T23:52:53.563" v="2690"/>
        <pc:sldMkLst>
          <pc:docMk/>
          <pc:sldMk cId="947394406" sldId="383"/>
        </pc:sldMkLst>
      </pc:sldChg>
      <pc:sldChg chg="addSp modSp new mod">
        <pc:chgData name="Cassie O'Daniel" userId="acce24a8-96a6-45f4-b75d-6d2911081053" providerId="ADAL" clId="{2EA585C2-9726-C341-AEF2-032D9A6CD766}" dt="2024-04-03T23:54:45.625" v="2715" actId="1076"/>
        <pc:sldMkLst>
          <pc:docMk/>
          <pc:sldMk cId="1935283179" sldId="384"/>
        </pc:sldMkLst>
      </pc:sldChg>
      <pc:sldChg chg="addSp modSp new mod">
        <pc:chgData name="Cassie O'Daniel" userId="acce24a8-96a6-45f4-b75d-6d2911081053" providerId="ADAL" clId="{2EA585C2-9726-C341-AEF2-032D9A6CD766}" dt="2024-04-03T23:55:38.126" v="2718"/>
        <pc:sldMkLst>
          <pc:docMk/>
          <pc:sldMk cId="2562372279" sldId="385"/>
        </pc:sldMkLst>
      </pc:sldChg>
      <pc:sldChg chg="addSp delSp modSp new mod ord">
        <pc:chgData name="Cassie O'Daniel" userId="acce24a8-96a6-45f4-b75d-6d2911081053" providerId="ADAL" clId="{2EA585C2-9726-C341-AEF2-032D9A6CD766}" dt="2024-04-04T00:00:34.508" v="2793"/>
        <pc:sldMkLst>
          <pc:docMk/>
          <pc:sldMk cId="2878087171" sldId="386"/>
        </pc:sldMkLst>
      </pc:sldChg>
      <pc:sldChg chg="addSp modSp new mod">
        <pc:chgData name="Cassie O'Daniel" userId="acce24a8-96a6-45f4-b75d-6d2911081053" providerId="ADAL" clId="{2EA585C2-9726-C341-AEF2-032D9A6CD766}" dt="2024-04-04T00:00:29.417" v="2792"/>
        <pc:sldMkLst>
          <pc:docMk/>
          <pc:sldMk cId="2316325969" sldId="387"/>
        </pc:sldMkLst>
      </pc:sldChg>
      <pc:sldChg chg="addSp delSp modSp add mod ord">
        <pc:chgData name="Cassie O'Daniel" userId="acce24a8-96a6-45f4-b75d-6d2911081053" providerId="ADAL" clId="{2EA585C2-9726-C341-AEF2-032D9A6CD766}" dt="2024-04-04T00:00:09.044" v="2789" actId="20577"/>
        <pc:sldMkLst>
          <pc:docMk/>
          <pc:sldMk cId="3043563605" sldId="388"/>
        </pc:sldMkLst>
      </pc:sldChg>
      <pc:sldChg chg="addSp modSp new mod ord">
        <pc:chgData name="Cassie O'Daniel" userId="acce24a8-96a6-45f4-b75d-6d2911081053" providerId="ADAL" clId="{2EA585C2-9726-C341-AEF2-032D9A6CD766}" dt="2024-04-04T00:00:18.660" v="2790"/>
        <pc:sldMkLst>
          <pc:docMk/>
          <pc:sldMk cId="272222661" sldId="389"/>
        </pc:sldMkLst>
      </pc:sldChg>
      <pc:sldChg chg="addSp modSp new mod">
        <pc:chgData name="Cassie O'Daniel" userId="acce24a8-96a6-45f4-b75d-6d2911081053" providerId="ADAL" clId="{2EA585C2-9726-C341-AEF2-032D9A6CD766}" dt="2024-04-04T00:00:24.420" v="2791"/>
        <pc:sldMkLst>
          <pc:docMk/>
          <pc:sldMk cId="223662388" sldId="390"/>
        </pc:sldMkLst>
      </pc:sldChg>
      <pc:sldChg chg="modSp new mod ord">
        <pc:chgData name="Cassie O'Daniel" userId="acce24a8-96a6-45f4-b75d-6d2911081053" providerId="ADAL" clId="{2EA585C2-9726-C341-AEF2-032D9A6CD766}" dt="2024-04-04T00:02:18.058" v="2814" actId="20578"/>
        <pc:sldMkLst>
          <pc:docMk/>
          <pc:sldMk cId="4001994267" sldId="391"/>
        </pc:sldMkLst>
      </pc:sldChg>
    </pc:docChg>
  </pc:docChgLst>
  <pc:docChgLst>
    <pc:chgData name="Cassie O'Daniel" userId="S::codaniel@brightpathkids.com::acce24a8-96a6-45f4-b75d-6d2911081053" providerId="AD" clId="Web-{E76C9B97-0F25-117C-D9BF-14E2399D6A68}"/>
    <pc:docChg chg="addSld delSld modSld sldOrd">
      <pc:chgData name="Cassie O'Daniel" userId="S::codaniel@brightpathkids.com::acce24a8-96a6-45f4-b75d-6d2911081053" providerId="AD" clId="Web-{E76C9B97-0F25-117C-D9BF-14E2399D6A68}" dt="2024-04-21T22:23:11.286" v="10271" actId="1076"/>
      <pc:docMkLst>
        <pc:docMk/>
      </pc:docMkLst>
      <pc:sldChg chg="addSp delSp modSp ord addAnim delAnim modNotes">
        <pc:chgData name="Cassie O'Daniel" userId="S::codaniel@brightpathkids.com::acce24a8-96a6-45f4-b75d-6d2911081053" providerId="AD" clId="Web-{E76C9B97-0F25-117C-D9BF-14E2399D6A68}" dt="2024-04-21T17:42:05.278" v="5958"/>
        <pc:sldMkLst>
          <pc:docMk/>
          <pc:sldMk cId="3638994015" sldId="270"/>
        </pc:sldMkLst>
      </pc:sldChg>
      <pc:sldChg chg="addSp modSp">
        <pc:chgData name="Cassie O'Daniel" userId="S::codaniel@brightpathkids.com::acce24a8-96a6-45f4-b75d-6d2911081053" providerId="AD" clId="Web-{E76C9B97-0F25-117C-D9BF-14E2399D6A68}" dt="2024-04-21T10:56:42.362" v="951"/>
        <pc:sldMkLst>
          <pc:docMk/>
          <pc:sldMk cId="3983525740" sldId="299"/>
        </pc:sldMkLst>
      </pc:sldChg>
      <pc:sldChg chg="addSp modSp ord">
        <pc:chgData name="Cassie O'Daniel" userId="S::codaniel@brightpathkids.com::acce24a8-96a6-45f4-b75d-6d2911081053" providerId="AD" clId="Web-{E76C9B97-0F25-117C-D9BF-14E2399D6A68}" dt="2024-04-21T22:13:08.256" v="10216" actId="20577"/>
        <pc:sldMkLst>
          <pc:docMk/>
          <pc:sldMk cId="48614577" sldId="307"/>
        </pc:sldMkLst>
      </pc:sldChg>
      <pc:sldChg chg="del">
        <pc:chgData name="Cassie O'Daniel" userId="S::codaniel@brightpathkids.com::acce24a8-96a6-45f4-b75d-6d2911081053" providerId="AD" clId="Web-{E76C9B97-0F25-117C-D9BF-14E2399D6A68}" dt="2024-04-21T10:32:39.854" v="798"/>
        <pc:sldMkLst>
          <pc:docMk/>
          <pc:sldMk cId="2340476679" sldId="309"/>
        </pc:sldMkLst>
      </pc:sldChg>
      <pc:sldChg chg="addSp delSp modSp mod modClrScheme chgLayout modNotes">
        <pc:chgData name="Cassie O'Daniel" userId="S::codaniel@brightpathkids.com::acce24a8-96a6-45f4-b75d-6d2911081053" providerId="AD" clId="Web-{E76C9B97-0F25-117C-D9BF-14E2399D6A68}" dt="2024-04-21T14:15:41.389" v="2315" actId="1076"/>
        <pc:sldMkLst>
          <pc:docMk/>
          <pc:sldMk cId="1400552631" sldId="310"/>
        </pc:sldMkLst>
      </pc:sldChg>
      <pc:sldChg chg="addSp delSp modSp del">
        <pc:chgData name="Cassie O'Daniel" userId="S::codaniel@brightpathkids.com::acce24a8-96a6-45f4-b75d-6d2911081053" providerId="AD" clId="Web-{E76C9B97-0F25-117C-D9BF-14E2399D6A68}" dt="2024-04-21T13:07:10.884" v="1624"/>
        <pc:sldMkLst>
          <pc:docMk/>
          <pc:sldMk cId="3504769819" sldId="311"/>
        </pc:sldMkLst>
      </pc:sldChg>
      <pc:sldChg chg="addSp delSp modSp">
        <pc:chgData name="Cassie O'Daniel" userId="S::codaniel@brightpathkids.com::acce24a8-96a6-45f4-b75d-6d2911081053" providerId="AD" clId="Web-{E76C9B97-0F25-117C-D9BF-14E2399D6A68}" dt="2024-04-21T09:47:12.685" v="562" actId="20577"/>
        <pc:sldMkLst>
          <pc:docMk/>
          <pc:sldMk cId="3377002802" sldId="316"/>
        </pc:sldMkLst>
      </pc:sldChg>
      <pc:sldChg chg="addSp modSp del mod modClrScheme chgLayout modNotes">
        <pc:chgData name="Cassie O'Daniel" userId="S::codaniel@brightpathkids.com::acce24a8-96a6-45f4-b75d-6d2911081053" providerId="AD" clId="Web-{E76C9B97-0F25-117C-D9BF-14E2399D6A68}" dt="2024-04-21T09:42:17.696" v="407"/>
        <pc:sldMkLst>
          <pc:docMk/>
          <pc:sldMk cId="2851173475" sldId="317"/>
        </pc:sldMkLst>
      </pc:sldChg>
      <pc:sldChg chg="modSp ord">
        <pc:chgData name="Cassie O'Daniel" userId="S::codaniel@brightpathkids.com::acce24a8-96a6-45f4-b75d-6d2911081053" providerId="AD" clId="Web-{E76C9B97-0F25-117C-D9BF-14E2399D6A68}" dt="2024-04-21T19:14:46.238" v="6635" actId="1076"/>
        <pc:sldMkLst>
          <pc:docMk/>
          <pc:sldMk cId="2290379732" sldId="318"/>
        </pc:sldMkLst>
      </pc:sldChg>
      <pc:sldChg chg="del">
        <pc:chgData name="Cassie O'Daniel" userId="S::codaniel@brightpathkids.com::acce24a8-96a6-45f4-b75d-6d2911081053" providerId="AD" clId="Web-{E76C9B97-0F25-117C-D9BF-14E2399D6A68}" dt="2024-04-21T19:13:12.331" v="6632"/>
        <pc:sldMkLst>
          <pc:docMk/>
          <pc:sldMk cId="2539192997" sldId="341"/>
        </pc:sldMkLst>
      </pc:sldChg>
      <pc:sldChg chg="modSp del">
        <pc:chgData name="Cassie O'Daniel" userId="S::codaniel@brightpathkids.com::acce24a8-96a6-45f4-b75d-6d2911081053" providerId="AD" clId="Web-{E76C9B97-0F25-117C-D9BF-14E2399D6A68}" dt="2024-04-21T14:59:14.663" v="4250"/>
        <pc:sldMkLst>
          <pc:docMk/>
          <pc:sldMk cId="2466704923" sldId="342"/>
        </pc:sldMkLst>
      </pc:sldChg>
      <pc:sldChg chg="addSp delSp modSp mod modClrScheme chgLayout modNotes">
        <pc:chgData name="Cassie O'Daniel" userId="S::codaniel@brightpathkids.com::acce24a8-96a6-45f4-b75d-6d2911081053" providerId="AD" clId="Web-{E76C9B97-0F25-117C-D9BF-14E2399D6A68}" dt="2024-04-21T18:03:42.216" v="6026" actId="1076"/>
        <pc:sldMkLst>
          <pc:docMk/>
          <pc:sldMk cId="295032906" sldId="343"/>
        </pc:sldMkLst>
      </pc:sldChg>
      <pc:sldChg chg="delSp modSp del">
        <pc:chgData name="Cassie O'Daniel" userId="S::codaniel@brightpathkids.com::acce24a8-96a6-45f4-b75d-6d2911081053" providerId="AD" clId="Web-{E76C9B97-0F25-117C-D9BF-14E2399D6A68}" dt="2024-04-21T18:46:54.608" v="6412"/>
        <pc:sldMkLst>
          <pc:docMk/>
          <pc:sldMk cId="3973064106" sldId="344"/>
        </pc:sldMkLst>
      </pc:sldChg>
      <pc:sldChg chg="del">
        <pc:chgData name="Cassie O'Daniel" userId="S::codaniel@brightpathkids.com::acce24a8-96a6-45f4-b75d-6d2911081053" providerId="AD" clId="Web-{E76C9B97-0F25-117C-D9BF-14E2399D6A68}" dt="2024-04-21T18:55:34.474" v="6415"/>
        <pc:sldMkLst>
          <pc:docMk/>
          <pc:sldMk cId="2854342090" sldId="345"/>
        </pc:sldMkLst>
      </pc:sldChg>
      <pc:sldChg chg="addSp delSp modSp mod modClrScheme chgLayout modNotes">
        <pc:chgData name="Cassie O'Daniel" userId="S::codaniel@brightpathkids.com::acce24a8-96a6-45f4-b75d-6d2911081053" providerId="AD" clId="Web-{E76C9B97-0F25-117C-D9BF-14E2399D6A68}" dt="2024-04-21T16:45:35.578" v="5688" actId="14100"/>
        <pc:sldMkLst>
          <pc:docMk/>
          <pc:sldMk cId="342492321" sldId="346"/>
        </pc:sldMkLst>
      </pc:sldChg>
      <pc:sldChg chg="del">
        <pc:chgData name="Cassie O'Daniel" userId="S::codaniel@brightpathkids.com::acce24a8-96a6-45f4-b75d-6d2911081053" providerId="AD" clId="Web-{E76C9B97-0F25-117C-D9BF-14E2399D6A68}" dt="2024-04-21T12:11:57.813" v="1509"/>
        <pc:sldMkLst>
          <pc:docMk/>
          <pc:sldMk cId="2592921525" sldId="371"/>
        </pc:sldMkLst>
      </pc:sldChg>
      <pc:sldChg chg="addSp delSp modSp del">
        <pc:chgData name="Cassie O'Daniel" userId="S::codaniel@brightpathkids.com::acce24a8-96a6-45f4-b75d-6d2911081053" providerId="AD" clId="Web-{E76C9B97-0F25-117C-D9BF-14E2399D6A68}" dt="2024-04-21T14:16:03.467" v="2316"/>
        <pc:sldMkLst>
          <pc:docMk/>
          <pc:sldMk cId="2487179217" sldId="372"/>
        </pc:sldMkLst>
      </pc:sldChg>
      <pc:sldChg chg="del">
        <pc:chgData name="Cassie O'Daniel" userId="S::codaniel@brightpathkids.com::acce24a8-96a6-45f4-b75d-6d2911081053" providerId="AD" clId="Web-{E76C9B97-0F25-117C-D9BF-14E2399D6A68}" dt="2024-04-21T15:00:47.040" v="4264"/>
        <pc:sldMkLst>
          <pc:docMk/>
          <pc:sldMk cId="2873594317" sldId="373"/>
        </pc:sldMkLst>
      </pc:sldChg>
      <pc:sldChg chg="del">
        <pc:chgData name="Cassie O'Daniel" userId="S::codaniel@brightpathkids.com::acce24a8-96a6-45f4-b75d-6d2911081053" providerId="AD" clId="Web-{E76C9B97-0F25-117C-D9BF-14E2399D6A68}" dt="2024-04-21T16:51:01.879" v="5750"/>
        <pc:sldMkLst>
          <pc:docMk/>
          <pc:sldMk cId="1814079504" sldId="374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8:46:49.624" v="6411" actId="1076"/>
        <pc:sldMkLst>
          <pc:docMk/>
          <pc:sldMk cId="2849471687" sldId="375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9:12:52.612" v="6628"/>
        <pc:sldMkLst>
          <pc:docMk/>
          <pc:sldMk cId="2507315481" sldId="376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3:38:02.540" v="1910"/>
        <pc:sldMkLst>
          <pc:docMk/>
          <pc:sldMk cId="461122477" sldId="377"/>
        </pc:sldMkLst>
      </pc:sldChg>
      <pc:sldChg chg="addSp delSp modSp mod modClrScheme addAnim chgLayout modNotes">
        <pc:chgData name="Cassie O'Daniel" userId="S::codaniel@brightpathkids.com::acce24a8-96a6-45f4-b75d-6d2911081053" providerId="AD" clId="Web-{E76C9B97-0F25-117C-D9BF-14E2399D6A68}" dt="2024-04-21T11:07:11.123" v="962" actId="14100"/>
        <pc:sldMkLst>
          <pc:docMk/>
          <pc:sldMk cId="3972481629" sldId="378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1:21:19.871" v="1036" actId="20577"/>
        <pc:sldMkLst>
          <pc:docMk/>
          <pc:sldMk cId="3520066121" sldId="380"/>
        </pc:sldMkLst>
      </pc:sldChg>
      <pc:sldChg chg="addSp modSp modNotes">
        <pc:chgData name="Cassie O'Daniel" userId="S::codaniel@brightpathkids.com::acce24a8-96a6-45f4-b75d-6d2911081053" providerId="AD" clId="Web-{E76C9B97-0F25-117C-D9BF-14E2399D6A68}" dt="2024-04-21T10:51:49.342" v="950" actId="1076"/>
        <pc:sldMkLst>
          <pc:docMk/>
          <pc:sldMk cId="2240124248" sldId="381"/>
        </pc:sldMkLst>
      </pc:sldChg>
      <pc:sldChg chg="addSp delSp modSp mod ord modClrScheme addAnim chgLayout modNotes">
        <pc:chgData name="Cassie O'Daniel" userId="S::codaniel@brightpathkids.com::acce24a8-96a6-45f4-b75d-6d2911081053" providerId="AD" clId="Web-{E76C9B97-0F25-117C-D9BF-14E2399D6A68}" dt="2024-04-21T11:21:02.042" v="1034"/>
        <pc:sldMkLst>
          <pc:docMk/>
          <pc:sldMk cId="3420504841" sldId="382"/>
        </pc:sldMkLst>
      </pc:sldChg>
      <pc:sldChg chg="addSp delSp modSp mod modClrScheme chgLayout modNotes">
        <pc:chgData name="Cassie O'Daniel" userId="S::codaniel@brightpathkids.com::acce24a8-96a6-45f4-b75d-6d2911081053" providerId="AD" clId="Web-{E76C9B97-0F25-117C-D9BF-14E2399D6A68}" dt="2024-04-21T11:23:15.013" v="1132" actId="1076"/>
        <pc:sldMkLst>
          <pc:docMk/>
          <pc:sldMk cId="947394406" sldId="383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1:31:30.131" v="1243"/>
        <pc:sldMkLst>
          <pc:docMk/>
          <pc:sldMk cId="1935283179" sldId="384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2:24:52.513" v="1563" actId="20577"/>
        <pc:sldMkLst>
          <pc:docMk/>
          <pc:sldMk cId="2562372279" sldId="385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6:46:33.141" v="5702" actId="1076"/>
        <pc:sldMkLst>
          <pc:docMk/>
          <pc:sldMk cId="2878087171" sldId="386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8:02:05.403" v="6018" actId="20577"/>
        <pc:sldMkLst>
          <pc:docMk/>
          <pc:sldMk cId="2316325969" sldId="387"/>
        </pc:sldMkLst>
      </pc:sldChg>
      <pc:sldChg chg="del">
        <pc:chgData name="Cassie O'Daniel" userId="S::codaniel@brightpathkids.com::acce24a8-96a6-45f4-b75d-6d2911081053" providerId="AD" clId="Web-{E76C9B97-0F25-117C-D9BF-14E2399D6A68}" dt="2024-04-21T19:36:08.645" v="6915"/>
        <pc:sldMkLst>
          <pc:docMk/>
          <pc:sldMk cId="3043563605" sldId="388"/>
        </pc:sldMkLst>
      </pc:sldChg>
      <pc:sldChg chg="addSp modSp addAnim modNotes">
        <pc:chgData name="Cassie O'Daniel" userId="S::codaniel@brightpathkids.com::acce24a8-96a6-45f4-b75d-6d2911081053" providerId="AD" clId="Web-{E76C9B97-0F25-117C-D9BF-14E2399D6A68}" dt="2024-04-21T19:13:01.534" v="6631"/>
        <pc:sldMkLst>
          <pc:docMk/>
          <pc:sldMk cId="272222661" sldId="389"/>
        </pc:sldMkLst>
      </pc:sldChg>
      <pc:sldChg chg="addSp modSp addAnim modNotes">
        <pc:chgData name="Cassie O'Daniel" userId="S::codaniel@brightpathkids.com::acce24a8-96a6-45f4-b75d-6d2911081053" providerId="AD" clId="Web-{E76C9B97-0F25-117C-D9BF-14E2399D6A68}" dt="2024-04-21T18:11:33.863" v="6108"/>
        <pc:sldMkLst>
          <pc:docMk/>
          <pc:sldMk cId="223662388" sldId="390"/>
        </pc:sldMkLst>
      </pc:sldChg>
      <pc:sldChg chg="addSp modSp">
        <pc:chgData name="Cassie O'Daniel" userId="S::codaniel@brightpathkids.com::acce24a8-96a6-45f4-b75d-6d2911081053" providerId="AD" clId="Web-{E76C9B97-0F25-117C-D9BF-14E2399D6A68}" dt="2024-04-21T19:37:43.599" v="6935" actId="1076"/>
        <pc:sldMkLst>
          <pc:docMk/>
          <pc:sldMk cId="3645154493" sldId="392"/>
        </pc:sldMkLst>
      </pc:sldChg>
      <pc:sldChg chg="del ord">
        <pc:chgData name="Cassie O'Daniel" userId="S::codaniel@brightpathkids.com::acce24a8-96a6-45f4-b75d-6d2911081053" providerId="AD" clId="Web-{E76C9B97-0F25-117C-D9BF-14E2399D6A68}" dt="2024-04-21T17:38:32.401" v="5957"/>
        <pc:sldMkLst>
          <pc:docMk/>
          <pc:sldMk cId="935571543" sldId="412"/>
        </pc:sldMkLst>
      </pc:sldChg>
      <pc:sldChg chg="modNotes">
        <pc:chgData name="Cassie O'Daniel" userId="S::codaniel@brightpathkids.com::acce24a8-96a6-45f4-b75d-6d2911081053" providerId="AD" clId="Web-{E76C9B97-0F25-117C-D9BF-14E2399D6A68}" dt="2024-04-21T09:34:11.525" v="234"/>
        <pc:sldMkLst>
          <pc:docMk/>
          <pc:sldMk cId="955655846" sldId="419"/>
        </pc:sldMkLst>
      </pc:sldChg>
      <pc:sldChg chg="modSp modNotes">
        <pc:chgData name="Cassie O'Daniel" userId="S::codaniel@brightpathkids.com::acce24a8-96a6-45f4-b75d-6d2911081053" providerId="AD" clId="Web-{E76C9B97-0F25-117C-D9BF-14E2399D6A68}" dt="2024-04-21T20:14:56.518" v="9982"/>
        <pc:sldMkLst>
          <pc:docMk/>
          <pc:sldMk cId="2509795377" sldId="437"/>
        </pc:sldMkLst>
      </pc:sldChg>
      <pc:sldChg chg="del">
        <pc:chgData name="Cassie O'Daniel" userId="S::codaniel@brightpathkids.com::acce24a8-96a6-45f4-b75d-6d2911081053" providerId="AD" clId="Web-{E76C9B97-0F25-117C-D9BF-14E2399D6A68}" dt="2024-04-21T19:52:07.641" v="8008"/>
        <pc:sldMkLst>
          <pc:docMk/>
          <pc:sldMk cId="4169130182" sldId="442"/>
        </pc:sldMkLst>
      </pc:sldChg>
      <pc:sldChg chg="addSp modSp ord modNotes">
        <pc:chgData name="Cassie O'Daniel" userId="S::codaniel@brightpathkids.com::acce24a8-96a6-45f4-b75d-6d2911081053" providerId="AD" clId="Web-{E76C9B97-0F25-117C-D9BF-14E2399D6A68}" dt="2024-04-21T20:21:43.273" v="10187"/>
        <pc:sldMkLst>
          <pc:docMk/>
          <pc:sldMk cId="401902034" sldId="451"/>
        </pc:sldMkLst>
      </pc:sldChg>
      <pc:sldChg chg="addSp delSp modSp addAnim modNotes">
        <pc:chgData name="Cassie O'Daniel" userId="S::codaniel@brightpathkids.com::acce24a8-96a6-45f4-b75d-6d2911081053" providerId="AD" clId="Web-{E76C9B97-0F25-117C-D9BF-14E2399D6A68}" dt="2024-04-21T12:47:17.986" v="1579" actId="1076"/>
        <pc:sldMkLst>
          <pc:docMk/>
          <pc:sldMk cId="3546164080" sldId="453"/>
        </pc:sldMkLst>
      </pc:sldChg>
      <pc:sldChg chg="addSp delSp modSp">
        <pc:chgData name="Cassie O'Daniel" userId="S::codaniel@brightpathkids.com::acce24a8-96a6-45f4-b75d-6d2911081053" providerId="AD" clId="Web-{E76C9B97-0F25-117C-D9BF-14E2399D6A68}" dt="2024-04-21T12:15:08.426" v="1528" actId="1076"/>
        <pc:sldMkLst>
          <pc:docMk/>
          <pc:sldMk cId="2072829153" sldId="455"/>
        </pc:sldMkLst>
      </pc:sldChg>
      <pc:sldChg chg="modNotes">
        <pc:chgData name="Cassie O'Daniel" userId="S::codaniel@brightpathkids.com::acce24a8-96a6-45f4-b75d-6d2911081053" providerId="AD" clId="Web-{E76C9B97-0F25-117C-D9BF-14E2399D6A68}" dt="2024-04-21T09:41:49.336" v="406"/>
        <pc:sldMkLst>
          <pc:docMk/>
          <pc:sldMk cId="2449333379" sldId="458"/>
        </pc:sldMkLst>
      </pc:sldChg>
      <pc:sldChg chg="modNotes">
        <pc:chgData name="Cassie O'Daniel" userId="S::codaniel@brightpathkids.com::acce24a8-96a6-45f4-b75d-6d2911081053" providerId="AD" clId="Web-{E76C9B97-0F25-117C-D9BF-14E2399D6A68}" dt="2024-04-21T09:40:27.287" v="402"/>
        <pc:sldMkLst>
          <pc:docMk/>
          <pc:sldMk cId="1592737391" sldId="462"/>
        </pc:sldMkLst>
      </pc:sldChg>
      <pc:sldChg chg="addSp delSp modSp ord delAnim">
        <pc:chgData name="Cassie O'Daniel" userId="S::codaniel@brightpathkids.com::acce24a8-96a6-45f4-b75d-6d2911081053" providerId="AD" clId="Web-{E76C9B97-0F25-117C-D9BF-14E2399D6A68}" dt="2024-04-21T10:14:15.211" v="665" actId="1076"/>
        <pc:sldMkLst>
          <pc:docMk/>
          <pc:sldMk cId="462067259" sldId="470"/>
        </pc:sldMkLst>
      </pc:sldChg>
      <pc:sldChg chg="addSp delSp modSp delAnim modNotes">
        <pc:chgData name="Cassie O'Daniel" userId="S::codaniel@brightpathkids.com::acce24a8-96a6-45f4-b75d-6d2911081053" providerId="AD" clId="Web-{E76C9B97-0F25-117C-D9BF-14E2399D6A68}" dt="2024-04-21T19:41:45.805" v="6988" actId="20577"/>
        <pc:sldMkLst>
          <pc:docMk/>
          <pc:sldMk cId="2542488435" sldId="471"/>
        </pc:sldMkLst>
      </pc:sldChg>
      <pc:sldChg chg="modSp">
        <pc:chgData name="Cassie O'Daniel" userId="S::codaniel@brightpathkids.com::acce24a8-96a6-45f4-b75d-6d2911081053" providerId="AD" clId="Web-{E76C9B97-0F25-117C-D9BF-14E2399D6A68}" dt="2024-04-21T19:34:32.691" v="6911" actId="14100"/>
        <pc:sldMkLst>
          <pc:docMk/>
          <pc:sldMk cId="3140813264" sldId="473"/>
        </pc:sldMkLst>
      </pc:sldChg>
      <pc:sldChg chg="addSp delSp modSp ord">
        <pc:chgData name="Cassie O'Daniel" userId="S::codaniel@brightpathkids.com::acce24a8-96a6-45f4-b75d-6d2911081053" providerId="AD" clId="Web-{E76C9B97-0F25-117C-D9BF-14E2399D6A68}" dt="2024-04-21T19:26:15.231" v="6717"/>
        <pc:sldMkLst>
          <pc:docMk/>
          <pc:sldMk cId="2478380885" sldId="474"/>
        </pc:sldMkLst>
      </pc:sldChg>
      <pc:sldChg chg="addSp delSp modSp modNotes">
        <pc:chgData name="Cassie O'Daniel" userId="S::codaniel@brightpathkids.com::acce24a8-96a6-45f4-b75d-6d2911081053" providerId="AD" clId="Web-{E76C9B97-0F25-117C-D9BF-14E2399D6A68}" dt="2024-04-21T13:24:03.056" v="1866" actId="14100"/>
        <pc:sldMkLst>
          <pc:docMk/>
          <pc:sldMk cId="139364773" sldId="476"/>
        </pc:sldMkLst>
      </pc:sldChg>
      <pc:sldChg chg="addSp delSp modSp">
        <pc:chgData name="Cassie O'Daniel" userId="S::codaniel@brightpathkids.com::acce24a8-96a6-45f4-b75d-6d2911081053" providerId="AD" clId="Web-{E76C9B97-0F25-117C-D9BF-14E2399D6A68}" dt="2024-04-21T18:04:49.077" v="6028" actId="1076"/>
        <pc:sldMkLst>
          <pc:docMk/>
          <pc:sldMk cId="499670864" sldId="477"/>
        </pc:sldMkLst>
      </pc:sldChg>
      <pc:sldChg chg="addSp delSp modSp new del">
        <pc:chgData name="Cassie O'Daniel" userId="S::codaniel@brightpathkids.com::acce24a8-96a6-45f4-b75d-6d2911081053" providerId="AD" clId="Web-{E76C9B97-0F25-117C-D9BF-14E2399D6A68}" dt="2024-04-21T12:38:34.025" v="1572"/>
        <pc:sldMkLst>
          <pc:docMk/>
          <pc:sldMk cId="4276116204" sldId="479"/>
        </pc:sldMkLst>
      </pc:sldChg>
      <pc:sldChg chg="modSp add replId">
        <pc:chgData name="Cassie O'Daniel" userId="S::codaniel@brightpathkids.com::acce24a8-96a6-45f4-b75d-6d2911081053" providerId="AD" clId="Web-{E76C9B97-0F25-117C-D9BF-14E2399D6A68}" dt="2024-04-21T09:59:52.541" v="610" actId="1076"/>
        <pc:sldMkLst>
          <pc:docMk/>
          <pc:sldMk cId="504397349" sldId="480"/>
        </pc:sldMkLst>
      </pc:sldChg>
      <pc:sldChg chg="addSp delSp modSp add ord replId">
        <pc:chgData name="Cassie O'Daniel" userId="S::codaniel@brightpathkids.com::acce24a8-96a6-45f4-b75d-6d2911081053" providerId="AD" clId="Web-{E76C9B97-0F25-117C-D9BF-14E2399D6A68}" dt="2024-04-21T12:11:41.641" v="1508" actId="1076"/>
        <pc:sldMkLst>
          <pc:docMk/>
          <pc:sldMk cId="485072564" sldId="481"/>
        </pc:sldMkLst>
      </pc:sldChg>
      <pc:sldChg chg="addSp delSp modSp add ord replId modNotes">
        <pc:chgData name="Cassie O'Daniel" userId="S::codaniel@brightpathkids.com::acce24a8-96a6-45f4-b75d-6d2911081053" providerId="AD" clId="Web-{E76C9B97-0F25-117C-D9BF-14E2399D6A68}" dt="2024-04-21T14:30:29.059" v="2977"/>
        <pc:sldMkLst>
          <pc:docMk/>
          <pc:sldMk cId="2382631855" sldId="482"/>
        </pc:sldMkLst>
      </pc:sldChg>
      <pc:sldChg chg="addSp modSp new addAnim">
        <pc:chgData name="Cassie O'Daniel" userId="S::codaniel@brightpathkids.com::acce24a8-96a6-45f4-b75d-6d2911081053" providerId="AD" clId="Web-{E76C9B97-0F25-117C-D9BF-14E2399D6A68}" dt="2024-04-21T12:49:37.457" v="1581"/>
        <pc:sldMkLst>
          <pc:docMk/>
          <pc:sldMk cId="3145054478" sldId="483"/>
        </pc:sldMkLst>
      </pc:sldChg>
      <pc:sldChg chg="addSp modSp new del ord addAnim">
        <pc:chgData name="Cassie O'Daniel" userId="S::codaniel@brightpathkids.com::acce24a8-96a6-45f4-b75d-6d2911081053" providerId="AD" clId="Web-{E76C9B97-0F25-117C-D9BF-14E2399D6A68}" dt="2024-04-21T18:09:22.408" v="6083"/>
        <pc:sldMkLst>
          <pc:docMk/>
          <pc:sldMk cId="1266395906" sldId="484"/>
        </pc:sldMkLst>
      </pc:sldChg>
      <pc:sldChg chg="addSp modSp new del mod modClrScheme addAnim chgLayout modNotes">
        <pc:chgData name="Cassie O'Daniel" userId="S::codaniel@brightpathkids.com::acce24a8-96a6-45f4-b75d-6d2911081053" providerId="AD" clId="Web-{E76C9B97-0F25-117C-D9BF-14E2399D6A68}" dt="2024-04-21T17:37:05.353" v="5952"/>
        <pc:sldMkLst>
          <pc:docMk/>
          <pc:sldMk cId="3030112279" sldId="485"/>
        </pc:sldMkLst>
      </pc:sldChg>
      <pc:sldChg chg="addSp delSp modSp add mod ord replId modClrScheme chgLayout modNotes">
        <pc:chgData name="Cassie O'Daniel" userId="S::codaniel@brightpathkids.com::acce24a8-96a6-45f4-b75d-6d2911081053" providerId="AD" clId="Web-{E76C9B97-0F25-117C-D9BF-14E2399D6A68}" dt="2024-04-21T14:16:23.077" v="2320"/>
        <pc:sldMkLst>
          <pc:docMk/>
          <pc:sldMk cId="2612949880" sldId="486"/>
        </pc:sldMkLst>
      </pc:sldChg>
      <pc:sldChg chg="addSp delSp modSp new modNotes">
        <pc:chgData name="Cassie O'Daniel" userId="S::codaniel@brightpathkids.com::acce24a8-96a6-45f4-b75d-6d2911081053" providerId="AD" clId="Web-{E76C9B97-0F25-117C-D9BF-14E2399D6A68}" dt="2024-04-21T22:23:11.286" v="10271" actId="1076"/>
        <pc:sldMkLst>
          <pc:docMk/>
          <pc:sldMk cId="471429776" sldId="487"/>
        </pc:sldMkLst>
      </pc:sldChg>
      <pc:sldChg chg="addSp delSp modSp add ord replId modNotes">
        <pc:chgData name="Cassie O'Daniel" userId="S::codaniel@brightpathkids.com::acce24a8-96a6-45f4-b75d-6d2911081053" providerId="AD" clId="Web-{E76C9B97-0F25-117C-D9BF-14E2399D6A68}" dt="2024-04-21T15:13:59.083" v="5073"/>
        <pc:sldMkLst>
          <pc:docMk/>
          <pc:sldMk cId="3031368917" sldId="488"/>
        </pc:sldMkLst>
      </pc:sldChg>
      <pc:sldChg chg="addSp delSp modSp new modNotes">
        <pc:chgData name="Cassie O'Daniel" userId="S::codaniel@brightpathkids.com::acce24a8-96a6-45f4-b75d-6d2911081053" providerId="AD" clId="Web-{E76C9B97-0F25-117C-D9BF-14E2399D6A68}" dt="2024-04-21T16:23:59.809" v="5400" actId="1076"/>
        <pc:sldMkLst>
          <pc:docMk/>
          <pc:sldMk cId="2258560416" sldId="489"/>
        </pc:sldMkLst>
      </pc:sldChg>
      <pc:sldChg chg="addSp delSp modSp add ord replId">
        <pc:chgData name="Cassie O'Daniel" userId="S::codaniel@brightpathkids.com::acce24a8-96a6-45f4-b75d-6d2911081053" providerId="AD" clId="Web-{E76C9B97-0F25-117C-D9BF-14E2399D6A68}" dt="2024-04-21T17:18:55.053" v="5912" actId="1076"/>
        <pc:sldMkLst>
          <pc:docMk/>
          <pc:sldMk cId="1976173962" sldId="490"/>
        </pc:sldMkLst>
      </pc:sldChg>
      <pc:sldChg chg="addSp delSp modSp new del">
        <pc:chgData name="Cassie O'Daniel" userId="S::codaniel@brightpathkids.com::acce24a8-96a6-45f4-b75d-6d2911081053" providerId="AD" clId="Web-{E76C9B97-0F25-117C-D9BF-14E2399D6A68}" dt="2024-04-21T16:24:36.138" v="5401"/>
        <pc:sldMkLst>
          <pc:docMk/>
          <pc:sldMk cId="2428827295" sldId="490"/>
        </pc:sldMkLst>
      </pc:sldChg>
      <pc:sldChg chg="addSp delSp modSp add ord replId">
        <pc:chgData name="Cassie O'Daniel" userId="S::codaniel@brightpathkids.com::acce24a8-96a6-45f4-b75d-6d2911081053" providerId="AD" clId="Web-{E76C9B97-0F25-117C-D9BF-14E2399D6A68}" dt="2024-04-21T18:28:59.079" v="6320" actId="20577"/>
        <pc:sldMkLst>
          <pc:docMk/>
          <pc:sldMk cId="1533026946" sldId="491"/>
        </pc:sldMkLst>
      </pc:sldChg>
      <pc:sldChg chg="new del">
        <pc:chgData name="Cassie O'Daniel" userId="S::codaniel@brightpathkids.com::acce24a8-96a6-45f4-b75d-6d2911081053" providerId="AD" clId="Web-{E76C9B97-0F25-117C-D9BF-14E2399D6A68}" dt="2024-04-21T18:32:12.019" v="6326"/>
        <pc:sldMkLst>
          <pc:docMk/>
          <pc:sldMk cId="3876010536" sldId="492"/>
        </pc:sldMkLst>
      </pc:sldChg>
      <pc:sldChg chg="addSp delSp modSp add del mod modClrScheme chgLayout modNotes">
        <pc:chgData name="Cassie O'Daniel" userId="S::codaniel@brightpathkids.com::acce24a8-96a6-45f4-b75d-6d2911081053" providerId="AD" clId="Web-{E76C9B97-0F25-117C-D9BF-14E2399D6A68}" dt="2024-04-21T19:35:04.972" v="6914"/>
        <pc:sldMkLst>
          <pc:docMk/>
          <pc:sldMk cId="3210562013" sldId="493"/>
        </pc:sldMkLst>
      </pc:sldChg>
      <pc:sldChg chg="addSp modSp new modNotes">
        <pc:chgData name="Cassie O'Daniel" userId="S::codaniel@brightpathkids.com::acce24a8-96a6-45f4-b75d-6d2911081053" providerId="AD" clId="Web-{E76C9B97-0F25-117C-D9BF-14E2399D6A68}" dt="2024-04-21T19:34:47.706" v="6913" actId="20577"/>
        <pc:sldMkLst>
          <pc:docMk/>
          <pc:sldMk cId="3855595350" sldId="494"/>
        </pc:sldMkLst>
      </pc:sldChg>
      <pc:sldChg chg="modSp add replId modNotes">
        <pc:chgData name="Cassie O'Daniel" userId="S::codaniel@brightpathkids.com::acce24a8-96a6-45f4-b75d-6d2911081053" providerId="AD" clId="Web-{E76C9B97-0F25-117C-D9BF-14E2399D6A68}" dt="2024-04-21T19:51:56.454" v="8007"/>
        <pc:sldMkLst>
          <pc:docMk/>
          <pc:sldMk cId="3848148240" sldId="495"/>
        </pc:sldMkLst>
      </pc:sldChg>
    </pc:docChg>
  </pc:docChgLst>
  <pc:docChgLst>
    <pc:chgData name="Susie Martin" userId="S::smartin@brightpathkids.com::7d9633b8-6989-43af-85e7-aef22cc1e4a3" providerId="AD" clId="Web-{9E25C081-AEF8-47D0-A815-63A66AB4C004}"/>
    <pc:docChg chg="addSld sldOrd">
      <pc:chgData name="Susie Martin" userId="S::smartin@brightpathkids.com::7d9633b8-6989-43af-85e7-aef22cc1e4a3" providerId="AD" clId="Web-{9E25C081-AEF8-47D0-A815-63A66AB4C004}" dt="2025-08-05T19:38:18.431" v="1"/>
      <pc:docMkLst>
        <pc:docMk/>
      </pc:docMkLst>
      <pc:sldChg chg="add ord replId">
        <pc:chgData name="Susie Martin" userId="S::smartin@brightpathkids.com::7d9633b8-6989-43af-85e7-aef22cc1e4a3" providerId="AD" clId="Web-{9E25C081-AEF8-47D0-A815-63A66AB4C004}" dt="2025-08-05T19:38:18.431" v="1"/>
        <pc:sldMkLst>
          <pc:docMk/>
          <pc:sldMk cId="2898430312" sldId="261"/>
        </pc:sldMkLst>
      </pc:sldChg>
    </pc:docChg>
  </pc:docChgLst>
  <pc:docChgLst>
    <pc:chgData name="Cassie O'Daniel" userId="S::codaniel@brightpathkids.com::acce24a8-96a6-45f4-b75d-6d2911081053" providerId="AD" clId="Web-{60E05380-0EFA-1329-1521-6CF7E9CA6F28}"/>
    <pc:docChg chg="addSld delSld modSld sldOrd">
      <pc:chgData name="Cassie O'Daniel" userId="S::codaniel@brightpathkids.com::acce24a8-96a6-45f4-b75d-6d2911081053" providerId="AD" clId="Web-{60E05380-0EFA-1329-1521-6CF7E9CA6F28}" dt="2024-04-22T15:24:27.283" v="1609" actId="1076"/>
      <pc:docMkLst>
        <pc:docMk/>
      </pc:docMkLst>
      <pc:sldChg chg="del">
        <pc:chgData name="Cassie O'Daniel" userId="S::codaniel@brightpathkids.com::acce24a8-96a6-45f4-b75d-6d2911081053" providerId="AD" clId="Web-{60E05380-0EFA-1329-1521-6CF7E9CA6F28}" dt="2024-04-21T22:48:06.464" v="385"/>
        <pc:sldMkLst>
          <pc:docMk/>
          <pc:sldMk cId="3155915646" sldId="257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8:47.105" v="391"/>
        <pc:sldMkLst>
          <pc:docMk/>
          <pc:sldMk cId="3253163038" sldId="259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8:24.620" v="389"/>
        <pc:sldMkLst>
          <pc:docMk/>
          <pc:sldMk cId="1922809619" sldId="262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9:41.277" v="396"/>
        <pc:sldMkLst>
          <pc:docMk/>
          <pc:sldMk cId="3965147650" sldId="264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8:32.636" v="390"/>
        <pc:sldMkLst>
          <pc:docMk/>
          <pc:sldMk cId="3601359874" sldId="267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8:13.105" v="387"/>
        <pc:sldMkLst>
          <pc:docMk/>
          <pc:sldMk cId="3266327894" sldId="276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8:09.073" v="386"/>
        <pc:sldMkLst>
          <pc:docMk/>
          <pc:sldMk cId="4044780824" sldId="277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8:54.777" v="393"/>
        <pc:sldMkLst>
          <pc:docMk/>
          <pc:sldMk cId="1515594571" sldId="278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8:18.886" v="388"/>
        <pc:sldMkLst>
          <pc:docMk/>
          <pc:sldMk cId="2114910105" sldId="279"/>
        </pc:sldMkLst>
      </pc:sldChg>
      <pc:sldChg chg="del">
        <pc:chgData name="Cassie O'Daniel" userId="S::codaniel@brightpathkids.com::acce24a8-96a6-45f4-b75d-6d2911081053" providerId="AD" clId="Web-{60E05380-0EFA-1329-1521-6CF7E9CA6F28}" dt="2024-04-21T22:48:51.495" v="392"/>
        <pc:sldMkLst>
          <pc:docMk/>
          <pc:sldMk cId="1527449901" sldId="293"/>
        </pc:sldMkLst>
      </pc:sldChg>
      <pc:sldChg chg="delSp add del">
        <pc:chgData name="Cassie O'Daniel" userId="S::codaniel@brightpathkids.com::acce24a8-96a6-45f4-b75d-6d2911081053" providerId="AD" clId="Web-{60E05380-0EFA-1329-1521-6CF7E9CA6F28}" dt="2024-04-22T00:34:16.136" v="797"/>
        <pc:sldMkLst>
          <pc:docMk/>
          <pc:sldMk cId="2543883619" sldId="295"/>
        </pc:sldMkLst>
      </pc:sldChg>
      <pc:sldChg chg="ord">
        <pc:chgData name="Cassie O'Daniel" userId="S::codaniel@brightpathkids.com::acce24a8-96a6-45f4-b75d-6d2911081053" providerId="AD" clId="Web-{60E05380-0EFA-1329-1521-6CF7E9CA6F28}" dt="2024-04-22T00:19:38.275" v="691"/>
        <pc:sldMkLst>
          <pc:docMk/>
          <pc:sldMk cId="2898041648" sldId="298"/>
        </pc:sldMkLst>
      </pc:sldChg>
      <pc:sldChg chg="addSp delSp modSp mod modClrScheme chgLayout">
        <pc:chgData name="Cassie O'Daniel" userId="S::codaniel@brightpathkids.com::acce24a8-96a6-45f4-b75d-6d2911081053" providerId="AD" clId="Web-{60E05380-0EFA-1329-1521-6CF7E9CA6F28}" dt="2024-04-22T15:22:13.987" v="1608" actId="1076"/>
        <pc:sldMkLst>
          <pc:docMk/>
          <pc:sldMk cId="3983525740" sldId="299"/>
        </pc:sldMkLst>
      </pc:sldChg>
      <pc:sldChg chg="addSp">
        <pc:chgData name="Cassie O'Daniel" userId="S::codaniel@brightpathkids.com::acce24a8-96a6-45f4-b75d-6d2911081053" providerId="AD" clId="Web-{60E05380-0EFA-1329-1521-6CF7E9CA6F28}" dt="2024-04-22T02:00:42.787" v="1591"/>
        <pc:sldMkLst>
          <pc:docMk/>
          <pc:sldMk cId="2511789249" sldId="301"/>
        </pc:sldMkLst>
      </pc:sldChg>
      <pc:sldChg chg="addSp">
        <pc:chgData name="Cassie O'Daniel" userId="S::codaniel@brightpathkids.com::acce24a8-96a6-45f4-b75d-6d2911081053" providerId="AD" clId="Web-{60E05380-0EFA-1329-1521-6CF7E9CA6F28}" dt="2024-04-22T00:26:00.604" v="713"/>
        <pc:sldMkLst>
          <pc:docMk/>
          <pc:sldMk cId="4127415077" sldId="303"/>
        </pc:sldMkLst>
      </pc:sldChg>
      <pc:sldChg chg="addSp">
        <pc:chgData name="Cassie O'Daniel" userId="S::codaniel@brightpathkids.com::acce24a8-96a6-45f4-b75d-6d2911081053" providerId="AD" clId="Web-{60E05380-0EFA-1329-1521-6CF7E9CA6F28}" dt="2024-04-22T02:00:39.708" v="1590"/>
        <pc:sldMkLst>
          <pc:docMk/>
          <pc:sldMk cId="1918988590" sldId="304"/>
        </pc:sldMkLst>
      </pc:sldChg>
      <pc:sldChg chg="addSp delSp modSp">
        <pc:chgData name="Cassie O'Daniel" userId="S::codaniel@brightpathkids.com::acce24a8-96a6-45f4-b75d-6d2911081053" providerId="AD" clId="Web-{60E05380-0EFA-1329-1521-6CF7E9CA6F28}" dt="2024-04-21T22:46:37.151" v="383"/>
        <pc:sldMkLst>
          <pc:docMk/>
          <pc:sldMk cId="3141712711" sldId="306"/>
        </pc:sldMkLst>
      </pc:sldChg>
      <pc:sldChg chg="addSp delSp modSp mod ord modClrScheme chgLayout modNotes">
        <pc:chgData name="Cassie O'Daniel" userId="S::codaniel@brightpathkids.com::acce24a8-96a6-45f4-b75d-6d2911081053" providerId="AD" clId="Web-{60E05380-0EFA-1329-1521-6CF7E9CA6F28}" dt="2024-04-22T01:57:17.083" v="1581" actId="20577"/>
        <pc:sldMkLst>
          <pc:docMk/>
          <pc:sldMk cId="48614577" sldId="307"/>
        </pc:sldMkLst>
      </pc:sldChg>
      <pc:sldChg chg="ord">
        <pc:chgData name="Cassie O'Daniel" userId="S::codaniel@brightpathkids.com::acce24a8-96a6-45f4-b75d-6d2911081053" providerId="AD" clId="Web-{60E05380-0EFA-1329-1521-6CF7E9CA6F28}" dt="2024-04-21T23:49:50.631" v="607"/>
        <pc:sldMkLst>
          <pc:docMk/>
          <pc:sldMk cId="52146709" sldId="314"/>
        </pc:sldMkLst>
      </pc:sldChg>
      <pc:sldChg chg="addSp modSp mod ord modClrScheme chgLayout">
        <pc:chgData name="Cassie O'Daniel" userId="S::codaniel@brightpathkids.com::acce24a8-96a6-45f4-b75d-6d2911081053" providerId="AD" clId="Web-{60E05380-0EFA-1329-1521-6CF7E9CA6F28}" dt="2024-04-22T01:24:46.720" v="1023" actId="20577"/>
        <pc:sldMkLst>
          <pc:docMk/>
          <pc:sldMk cId="2290379732" sldId="318"/>
        </pc:sldMkLst>
      </pc:sldChg>
      <pc:sldChg chg="addSp">
        <pc:chgData name="Cassie O'Daniel" userId="S::codaniel@brightpathkids.com::acce24a8-96a6-45f4-b75d-6d2911081053" providerId="AD" clId="Web-{60E05380-0EFA-1329-1521-6CF7E9CA6F28}" dt="2024-04-22T00:25:31.713" v="705"/>
        <pc:sldMkLst>
          <pc:docMk/>
          <pc:sldMk cId="2303711050" sldId="320"/>
        </pc:sldMkLst>
      </pc:sldChg>
      <pc:sldChg chg="del">
        <pc:chgData name="Cassie O'Daniel" userId="S::codaniel@brightpathkids.com::acce24a8-96a6-45f4-b75d-6d2911081053" providerId="AD" clId="Web-{60E05380-0EFA-1329-1521-6CF7E9CA6F28}" dt="2024-04-21T23:47:14.865" v="592"/>
        <pc:sldMkLst>
          <pc:docMk/>
          <pc:sldMk cId="289586574" sldId="324"/>
        </pc:sldMkLst>
      </pc:sldChg>
      <pc:sldChg chg="addSp ord">
        <pc:chgData name="Cassie O'Daniel" userId="S::codaniel@brightpathkids.com::acce24a8-96a6-45f4-b75d-6d2911081053" providerId="AD" clId="Web-{60E05380-0EFA-1329-1521-6CF7E9CA6F28}" dt="2024-04-22T00:25:51.088" v="710"/>
        <pc:sldMkLst>
          <pc:docMk/>
          <pc:sldMk cId="3685397495" sldId="327"/>
        </pc:sldMkLst>
      </pc:sldChg>
      <pc:sldChg chg="addSp ord">
        <pc:chgData name="Cassie O'Daniel" userId="S::codaniel@brightpathkids.com::acce24a8-96a6-45f4-b75d-6d2911081053" providerId="AD" clId="Web-{60E05380-0EFA-1329-1521-6CF7E9CA6F28}" dt="2024-04-22T02:00:35.005" v="1588"/>
        <pc:sldMkLst>
          <pc:docMk/>
          <pc:sldMk cId="3124000374" sldId="328"/>
        </pc:sldMkLst>
      </pc:sldChg>
      <pc:sldChg chg="del">
        <pc:chgData name="Cassie O'Daniel" userId="S::codaniel@brightpathkids.com::acce24a8-96a6-45f4-b75d-6d2911081053" providerId="AD" clId="Web-{60E05380-0EFA-1329-1521-6CF7E9CA6F28}" dt="2024-04-21T23:47:07.552" v="591"/>
        <pc:sldMkLst>
          <pc:docMk/>
          <pc:sldMk cId="284827512" sldId="329"/>
        </pc:sldMkLst>
      </pc:sldChg>
      <pc:sldChg chg="addSp">
        <pc:chgData name="Cassie O'Daniel" userId="S::codaniel@brightpathkids.com::acce24a8-96a6-45f4-b75d-6d2911081053" providerId="AD" clId="Web-{60E05380-0EFA-1329-1521-6CF7E9CA6F28}" dt="2024-04-22T02:00:38.443" v="1589"/>
        <pc:sldMkLst>
          <pc:docMk/>
          <pc:sldMk cId="3965682688" sldId="331"/>
        </pc:sldMkLst>
      </pc:sldChg>
      <pc:sldChg chg="addSp modSp ord">
        <pc:chgData name="Cassie O'Daniel" userId="S::codaniel@brightpathkids.com::acce24a8-96a6-45f4-b75d-6d2911081053" providerId="AD" clId="Web-{60E05380-0EFA-1329-1521-6CF7E9CA6F28}" dt="2024-04-22T00:25:56.588" v="712"/>
        <pc:sldMkLst>
          <pc:docMk/>
          <pc:sldMk cId="484759968" sldId="361"/>
        </pc:sldMkLst>
      </pc:sldChg>
      <pc:sldChg chg="addSp modSp ord">
        <pc:chgData name="Cassie O'Daniel" userId="S::codaniel@brightpathkids.com::acce24a8-96a6-45f4-b75d-6d2911081053" providerId="AD" clId="Web-{60E05380-0EFA-1329-1521-6CF7E9CA6F28}" dt="2024-04-22T00:25:53.697" v="711"/>
        <pc:sldMkLst>
          <pc:docMk/>
          <pc:sldMk cId="720368685" sldId="362"/>
        </pc:sldMkLst>
      </pc:sldChg>
      <pc:sldChg chg="modSp ord">
        <pc:chgData name="Cassie O'Daniel" userId="S::codaniel@brightpathkids.com::acce24a8-96a6-45f4-b75d-6d2911081053" providerId="AD" clId="Web-{60E05380-0EFA-1329-1521-6CF7E9CA6F28}" dt="2024-04-22T00:21:04.134" v="694"/>
        <pc:sldMkLst>
          <pc:docMk/>
          <pc:sldMk cId="448367599" sldId="363"/>
        </pc:sldMkLst>
      </pc:sldChg>
      <pc:sldChg chg="addSp modSp ord">
        <pc:chgData name="Cassie O'Daniel" userId="S::codaniel@brightpathkids.com::acce24a8-96a6-45f4-b75d-6d2911081053" providerId="AD" clId="Web-{60E05380-0EFA-1329-1521-6CF7E9CA6F28}" dt="2024-04-22T02:02:21.834" v="1593" actId="1076"/>
        <pc:sldMkLst>
          <pc:docMk/>
          <pc:sldMk cId="360261419" sldId="364"/>
        </pc:sldMkLst>
      </pc:sldChg>
      <pc:sldChg chg="del">
        <pc:chgData name="Cassie O'Daniel" userId="S::codaniel@brightpathkids.com::acce24a8-96a6-45f4-b75d-6d2911081053" providerId="AD" clId="Web-{60E05380-0EFA-1329-1521-6CF7E9CA6F28}" dt="2024-04-21T23:49:09.881" v="606"/>
        <pc:sldMkLst>
          <pc:docMk/>
          <pc:sldMk cId="887579924" sldId="368"/>
        </pc:sldMkLst>
      </pc:sldChg>
      <pc:sldChg chg="addSp delSp modSp">
        <pc:chgData name="Cassie O'Daniel" userId="S::codaniel@brightpathkids.com::acce24a8-96a6-45f4-b75d-6d2911081053" providerId="AD" clId="Web-{60E05380-0EFA-1329-1521-6CF7E9CA6F28}" dt="2024-04-21T22:46:26.245" v="381"/>
        <pc:sldMkLst>
          <pc:docMk/>
          <pc:sldMk cId="4001994267" sldId="391"/>
        </pc:sldMkLst>
      </pc:sldChg>
      <pc:sldChg chg="addSp modSp addAnim">
        <pc:chgData name="Cassie O'Daniel" userId="S::codaniel@brightpathkids.com::acce24a8-96a6-45f4-b75d-6d2911081053" providerId="AD" clId="Web-{60E05380-0EFA-1329-1521-6CF7E9CA6F28}" dt="2024-04-21T22:49:20.542" v="395"/>
        <pc:sldMkLst>
          <pc:docMk/>
          <pc:sldMk cId="3614701922" sldId="393"/>
        </pc:sldMkLst>
      </pc:sldChg>
      <pc:sldChg chg="addSp modSp">
        <pc:chgData name="Cassie O'Daniel" userId="S::codaniel@brightpathkids.com::acce24a8-96a6-45f4-b75d-6d2911081053" providerId="AD" clId="Web-{60E05380-0EFA-1329-1521-6CF7E9CA6F28}" dt="2024-04-22T15:12:27.319" v="1594" actId="1076"/>
        <pc:sldMkLst>
          <pc:docMk/>
          <pc:sldMk cId="1208814332" sldId="394"/>
        </pc:sldMkLst>
      </pc:sldChg>
      <pc:sldChg chg="addSp delSp modSp mod ord modClrScheme chgLayout">
        <pc:chgData name="Cassie O'Daniel" userId="S::codaniel@brightpathkids.com::acce24a8-96a6-45f4-b75d-6d2911081053" providerId="AD" clId="Web-{60E05380-0EFA-1329-1521-6CF7E9CA6F28}" dt="2024-04-22T00:21:13.462" v="695"/>
        <pc:sldMkLst>
          <pc:docMk/>
          <pc:sldMk cId="3036475327" sldId="395"/>
        </pc:sldMkLst>
      </pc:sldChg>
      <pc:sldChg chg="addSp delSp modSp">
        <pc:chgData name="Cassie O'Daniel" userId="S::codaniel@brightpathkids.com::acce24a8-96a6-45f4-b75d-6d2911081053" providerId="AD" clId="Web-{60E05380-0EFA-1329-1521-6CF7E9CA6F28}" dt="2024-04-22T15:16:27.364" v="1599" actId="1076"/>
        <pc:sldMkLst>
          <pc:docMk/>
          <pc:sldMk cId="1086504178" sldId="398"/>
        </pc:sldMkLst>
      </pc:sldChg>
      <pc:sldChg chg="addSp delSp modSp ord">
        <pc:chgData name="Cassie O'Daniel" userId="S::codaniel@brightpathkids.com::acce24a8-96a6-45f4-b75d-6d2911081053" providerId="AD" clId="Web-{60E05380-0EFA-1329-1521-6CF7E9CA6F28}" dt="2024-04-22T15:20:39.081" v="1601" actId="1076"/>
        <pc:sldMkLst>
          <pc:docMk/>
          <pc:sldMk cId="574818091" sldId="400"/>
        </pc:sldMkLst>
      </pc:sldChg>
      <pc:sldChg chg="ord">
        <pc:chgData name="Cassie O'Daniel" userId="S::codaniel@brightpathkids.com::acce24a8-96a6-45f4-b75d-6d2911081053" providerId="AD" clId="Web-{60E05380-0EFA-1329-1521-6CF7E9CA6F28}" dt="2024-04-22T00:19:30.119" v="688"/>
        <pc:sldMkLst>
          <pc:docMk/>
          <pc:sldMk cId="357899761" sldId="405"/>
        </pc:sldMkLst>
      </pc:sldChg>
      <pc:sldChg chg="modSp">
        <pc:chgData name="Cassie O'Daniel" userId="S::codaniel@brightpathkids.com::acce24a8-96a6-45f4-b75d-6d2911081053" providerId="AD" clId="Web-{60E05380-0EFA-1329-1521-6CF7E9CA6F28}" dt="2024-04-21T22:50:30.183" v="403" actId="20577"/>
        <pc:sldMkLst>
          <pc:docMk/>
          <pc:sldMk cId="354910093" sldId="407"/>
        </pc:sldMkLst>
      </pc:sldChg>
      <pc:sldChg chg="addSp delSp modSp addAnim">
        <pc:chgData name="Cassie O'Daniel" userId="S::codaniel@brightpathkids.com::acce24a8-96a6-45f4-b75d-6d2911081053" providerId="AD" clId="Web-{60E05380-0EFA-1329-1521-6CF7E9CA6F28}" dt="2024-04-21T23:01:04.153" v="477" actId="1076"/>
        <pc:sldMkLst>
          <pc:docMk/>
          <pc:sldMk cId="4196115474" sldId="414"/>
        </pc:sldMkLst>
      </pc:sldChg>
      <pc:sldChg chg="modSp">
        <pc:chgData name="Cassie O'Daniel" userId="S::codaniel@brightpathkids.com::acce24a8-96a6-45f4-b75d-6d2911081053" providerId="AD" clId="Web-{60E05380-0EFA-1329-1521-6CF7E9CA6F28}" dt="2024-04-21T23:02:05.169" v="481" actId="1076"/>
        <pc:sldMkLst>
          <pc:docMk/>
          <pc:sldMk cId="1377892923" sldId="415"/>
        </pc:sldMkLst>
      </pc:sldChg>
      <pc:sldChg chg="addSp delSp modSp ord">
        <pc:chgData name="Cassie O'Daniel" userId="S::codaniel@brightpathkids.com::acce24a8-96a6-45f4-b75d-6d2911081053" providerId="AD" clId="Web-{60E05380-0EFA-1329-1521-6CF7E9CA6F28}" dt="2024-04-21T23:22:49.921" v="555"/>
        <pc:sldMkLst>
          <pc:docMk/>
          <pc:sldMk cId="3146225826" sldId="416"/>
        </pc:sldMkLst>
      </pc:sldChg>
      <pc:sldChg chg="addSp modSp ord">
        <pc:chgData name="Cassie O'Daniel" userId="S::codaniel@brightpathkids.com::acce24a8-96a6-45f4-b75d-6d2911081053" providerId="AD" clId="Web-{60E05380-0EFA-1329-1521-6CF7E9CA6F28}" dt="2024-04-22T15:14:51.865" v="1597" actId="1076"/>
        <pc:sldMkLst>
          <pc:docMk/>
          <pc:sldMk cId="2991487404" sldId="417"/>
        </pc:sldMkLst>
      </pc:sldChg>
      <pc:sldChg chg="modSp ord">
        <pc:chgData name="Cassie O'Daniel" userId="S::codaniel@brightpathkids.com::acce24a8-96a6-45f4-b75d-6d2911081053" providerId="AD" clId="Web-{60E05380-0EFA-1329-1521-6CF7E9CA6F28}" dt="2024-04-22T01:25:20.329" v="1059" actId="20577"/>
        <pc:sldMkLst>
          <pc:docMk/>
          <pc:sldMk cId="2347499097" sldId="420"/>
        </pc:sldMkLst>
      </pc:sldChg>
      <pc:sldChg chg="addSp delSp modSp mod ord modClrScheme chgLayout">
        <pc:chgData name="Cassie O'Daniel" userId="S::codaniel@brightpathkids.com::acce24a8-96a6-45f4-b75d-6d2911081053" providerId="AD" clId="Web-{60E05380-0EFA-1329-1521-6CF7E9CA6F28}" dt="2024-04-22T15:24:27.283" v="1609" actId="1076"/>
        <pc:sldMkLst>
          <pc:docMk/>
          <pc:sldMk cId="2588199521" sldId="421"/>
        </pc:sldMkLst>
      </pc:sldChg>
      <pc:sldChg chg="addSp delSp modSp ord">
        <pc:chgData name="Cassie O'Daniel" userId="S::codaniel@brightpathkids.com::acce24a8-96a6-45f4-b75d-6d2911081053" providerId="AD" clId="Web-{60E05380-0EFA-1329-1521-6CF7E9CA6F28}" dt="2024-04-22T01:30:15.642" v="1109" actId="20577"/>
        <pc:sldMkLst>
          <pc:docMk/>
          <pc:sldMk cId="1573575482" sldId="422"/>
        </pc:sldMkLst>
      </pc:sldChg>
      <pc:sldChg chg="ord">
        <pc:chgData name="Cassie O'Daniel" userId="S::codaniel@brightpathkids.com::acce24a8-96a6-45f4-b75d-6d2911081053" providerId="AD" clId="Web-{60E05380-0EFA-1329-1521-6CF7E9CA6F28}" dt="2024-04-22T00:23:10.697" v="701"/>
        <pc:sldMkLst>
          <pc:docMk/>
          <pc:sldMk cId="938020864" sldId="423"/>
        </pc:sldMkLst>
      </pc:sldChg>
      <pc:sldChg chg="ord">
        <pc:chgData name="Cassie O'Daniel" userId="S::codaniel@brightpathkids.com::acce24a8-96a6-45f4-b75d-6d2911081053" providerId="AD" clId="Web-{60E05380-0EFA-1329-1521-6CF7E9CA6F28}" dt="2024-04-21T23:28:14.281" v="564"/>
        <pc:sldMkLst>
          <pc:docMk/>
          <pc:sldMk cId="637273936" sldId="424"/>
        </pc:sldMkLst>
      </pc:sldChg>
      <pc:sldChg chg="addSp modSp ord">
        <pc:chgData name="Cassie O'Daniel" userId="S::codaniel@brightpathkids.com::acce24a8-96a6-45f4-b75d-6d2911081053" providerId="AD" clId="Web-{60E05380-0EFA-1329-1521-6CF7E9CA6F28}" dt="2024-04-22T15:15:57.224" v="1598" actId="1076"/>
        <pc:sldMkLst>
          <pc:docMk/>
          <pc:sldMk cId="3244169744" sldId="425"/>
        </pc:sldMkLst>
      </pc:sldChg>
      <pc:sldChg chg="ord">
        <pc:chgData name="Cassie O'Daniel" userId="S::codaniel@brightpathkids.com::acce24a8-96a6-45f4-b75d-6d2911081053" providerId="AD" clId="Web-{60E05380-0EFA-1329-1521-6CF7E9CA6F28}" dt="2024-04-22T00:26:55.744" v="715"/>
        <pc:sldMkLst>
          <pc:docMk/>
          <pc:sldMk cId="2864724753" sldId="426"/>
        </pc:sldMkLst>
      </pc:sldChg>
      <pc:sldChg chg="ord">
        <pc:chgData name="Cassie O'Daniel" userId="S::codaniel@brightpathkids.com::acce24a8-96a6-45f4-b75d-6d2911081053" providerId="AD" clId="Web-{60E05380-0EFA-1329-1521-6CF7E9CA6F28}" dt="2024-04-22T00:19:36.165" v="690"/>
        <pc:sldMkLst>
          <pc:docMk/>
          <pc:sldMk cId="1375300682" sldId="428"/>
        </pc:sldMkLst>
      </pc:sldChg>
      <pc:sldChg chg="addSp delSp modSp ord">
        <pc:chgData name="Cassie O'Daniel" userId="S::codaniel@brightpathkids.com::acce24a8-96a6-45f4-b75d-6d2911081053" providerId="AD" clId="Web-{60E05380-0EFA-1329-1521-6CF7E9CA6F28}" dt="2024-04-22T00:24:30.619" v="702"/>
        <pc:sldMkLst>
          <pc:docMk/>
          <pc:sldMk cId="2567914144" sldId="430"/>
        </pc:sldMkLst>
      </pc:sldChg>
      <pc:sldChg chg="ord">
        <pc:chgData name="Cassie O'Daniel" userId="S::codaniel@brightpathkids.com::acce24a8-96a6-45f4-b75d-6d2911081053" providerId="AD" clId="Web-{60E05380-0EFA-1329-1521-6CF7E9CA6F28}" dt="2024-04-22T00:19:33.228" v="689"/>
        <pc:sldMkLst>
          <pc:docMk/>
          <pc:sldMk cId="1620426794" sldId="431"/>
        </pc:sldMkLst>
      </pc:sldChg>
      <pc:sldChg chg="addSp">
        <pc:chgData name="Cassie O'Daniel" userId="S::codaniel@brightpathkids.com::acce24a8-96a6-45f4-b75d-6d2911081053" providerId="AD" clId="Web-{60E05380-0EFA-1329-1521-6CF7E9CA6F28}" dt="2024-04-22T02:00:31.646" v="1587"/>
        <pc:sldMkLst>
          <pc:docMk/>
          <pc:sldMk cId="1890290792" sldId="443"/>
        </pc:sldMkLst>
      </pc:sldChg>
      <pc:sldChg chg="addSp">
        <pc:chgData name="Cassie O'Daniel" userId="S::codaniel@brightpathkids.com::acce24a8-96a6-45f4-b75d-6d2911081053" providerId="AD" clId="Web-{60E05380-0EFA-1329-1521-6CF7E9CA6F28}" dt="2024-04-22T00:25:47.354" v="709"/>
        <pc:sldMkLst>
          <pc:docMk/>
          <pc:sldMk cId="3206977848" sldId="446"/>
        </pc:sldMkLst>
      </pc:sldChg>
      <pc:sldChg chg="addSp">
        <pc:chgData name="Cassie O'Daniel" userId="S::codaniel@brightpathkids.com::acce24a8-96a6-45f4-b75d-6d2911081053" providerId="AD" clId="Web-{60E05380-0EFA-1329-1521-6CF7E9CA6F28}" dt="2024-04-22T00:25:44.822" v="708"/>
        <pc:sldMkLst>
          <pc:docMk/>
          <pc:sldMk cId="601708422" sldId="447"/>
        </pc:sldMkLst>
      </pc:sldChg>
      <pc:sldChg chg="addSp">
        <pc:chgData name="Cassie O'Daniel" userId="S::codaniel@brightpathkids.com::acce24a8-96a6-45f4-b75d-6d2911081053" providerId="AD" clId="Web-{60E05380-0EFA-1329-1521-6CF7E9CA6F28}" dt="2024-04-22T00:25:40.354" v="707"/>
        <pc:sldMkLst>
          <pc:docMk/>
          <pc:sldMk cId="3399406059" sldId="448"/>
        </pc:sldMkLst>
      </pc:sldChg>
      <pc:sldChg chg="addSp">
        <pc:chgData name="Cassie O'Daniel" userId="S::codaniel@brightpathkids.com::acce24a8-96a6-45f4-b75d-6d2911081053" providerId="AD" clId="Web-{60E05380-0EFA-1329-1521-6CF7E9CA6F28}" dt="2024-04-22T00:25:34.666" v="706"/>
        <pc:sldMkLst>
          <pc:docMk/>
          <pc:sldMk cId="3026417813" sldId="449"/>
        </pc:sldMkLst>
      </pc:sldChg>
      <pc:sldChg chg="addSp">
        <pc:chgData name="Cassie O'Daniel" userId="S::codaniel@brightpathkids.com::acce24a8-96a6-45f4-b75d-6d2911081053" providerId="AD" clId="Web-{60E05380-0EFA-1329-1521-6CF7E9CA6F28}" dt="2024-04-22T00:26:03.244" v="714"/>
        <pc:sldMkLst>
          <pc:docMk/>
          <pc:sldMk cId="3590300122" sldId="450"/>
        </pc:sldMkLst>
      </pc:sldChg>
      <pc:sldChg chg="modSp">
        <pc:chgData name="Cassie O'Daniel" userId="S::codaniel@brightpathkids.com::acce24a8-96a6-45f4-b75d-6d2911081053" providerId="AD" clId="Web-{60E05380-0EFA-1329-1521-6CF7E9CA6F28}" dt="2024-04-22T01:57:25.161" v="1583" actId="1076"/>
        <pc:sldMkLst>
          <pc:docMk/>
          <pc:sldMk cId="499670864" sldId="477"/>
        </pc:sldMkLst>
      </pc:sldChg>
      <pc:sldChg chg="addSp delSp modSp">
        <pc:chgData name="Cassie O'Daniel" userId="S::codaniel@brightpathkids.com::acce24a8-96a6-45f4-b75d-6d2911081053" providerId="AD" clId="Web-{60E05380-0EFA-1329-1521-6CF7E9CA6F28}" dt="2024-04-21T22:31:39.634" v="38"/>
        <pc:sldMkLst>
          <pc:docMk/>
          <pc:sldMk cId="471429776" sldId="487"/>
        </pc:sldMkLst>
      </pc:sldChg>
      <pc:sldChg chg="addSp modSp">
        <pc:chgData name="Cassie O'Daniel" userId="S::codaniel@brightpathkids.com::acce24a8-96a6-45f4-b75d-6d2911081053" providerId="AD" clId="Web-{60E05380-0EFA-1329-1521-6CF7E9CA6F28}" dt="2024-04-22T01:59:50.036" v="1586" actId="1076"/>
        <pc:sldMkLst>
          <pc:docMk/>
          <pc:sldMk cId="3855595350" sldId="494"/>
        </pc:sldMkLst>
      </pc:sldChg>
      <pc:sldChg chg="ord">
        <pc:chgData name="Cassie O'Daniel" userId="S::codaniel@brightpathkids.com::acce24a8-96a6-45f4-b75d-6d2911081053" providerId="AD" clId="Web-{60E05380-0EFA-1329-1521-6CF7E9CA6F28}" dt="2024-04-22T00:29:35.495" v="717"/>
        <pc:sldMkLst>
          <pc:docMk/>
          <pc:sldMk cId="3848148240" sldId="495"/>
        </pc:sldMkLst>
      </pc:sldChg>
      <pc:sldChg chg="addSp delSp modSp add mod replId modClrScheme chgLayout modNotes">
        <pc:chgData name="Cassie O'Daniel" userId="S::codaniel@brightpathkids.com::acce24a8-96a6-45f4-b75d-6d2911081053" providerId="AD" clId="Web-{60E05380-0EFA-1329-1521-6CF7E9CA6F28}" dt="2024-04-22T15:17:16.676" v="1600" actId="1076"/>
        <pc:sldMkLst>
          <pc:docMk/>
          <pc:sldMk cId="2758933453" sldId="496"/>
        </pc:sldMkLst>
      </pc:sldChg>
      <pc:sldChg chg="add del replId">
        <pc:chgData name="Cassie O'Daniel" userId="S::codaniel@brightpathkids.com::acce24a8-96a6-45f4-b75d-6d2911081053" providerId="AD" clId="Web-{60E05380-0EFA-1329-1521-6CF7E9CA6F28}" dt="2024-04-21T22:33:41.603" v="43"/>
        <pc:sldMkLst>
          <pc:docMk/>
          <pc:sldMk cId="1479026459" sldId="497"/>
        </pc:sldMkLst>
      </pc:sldChg>
      <pc:sldChg chg="add del">
        <pc:chgData name="Cassie O'Daniel" userId="S::codaniel@brightpathkids.com::acce24a8-96a6-45f4-b75d-6d2911081053" providerId="AD" clId="Web-{60E05380-0EFA-1329-1521-6CF7E9CA6F28}" dt="2024-04-22T00:34:25.855" v="798"/>
        <pc:sldMkLst>
          <pc:docMk/>
          <pc:sldMk cId="3587423641" sldId="497"/>
        </pc:sldMkLst>
      </pc:sldChg>
      <pc:sldChg chg="addSp delSp modSp new">
        <pc:chgData name="Cassie O'Daniel" userId="S::codaniel@brightpathkids.com::acce24a8-96a6-45f4-b75d-6d2911081053" providerId="AD" clId="Web-{60E05380-0EFA-1329-1521-6CF7E9CA6F28}" dt="2024-04-22T00:34:43.667" v="801" actId="1076"/>
        <pc:sldMkLst>
          <pc:docMk/>
          <pc:sldMk cId="1606841640" sldId="498"/>
        </pc:sldMkLst>
      </pc:sldChg>
      <pc:sldChg chg="addSp delSp modSp add replId">
        <pc:chgData name="Cassie O'Daniel" userId="S::codaniel@brightpathkids.com::acce24a8-96a6-45f4-b75d-6d2911081053" providerId="AD" clId="Web-{60E05380-0EFA-1329-1521-6CF7E9CA6F28}" dt="2024-04-22T01:43:17.941" v="1357" actId="1076"/>
        <pc:sldMkLst>
          <pc:docMk/>
          <pc:sldMk cId="306265466" sldId="499"/>
        </pc:sldMkLst>
      </pc:sldChg>
      <pc:sldMasterChg chg="addSldLayout">
        <pc:chgData name="Cassie O'Daniel" userId="S::codaniel@brightpathkids.com::acce24a8-96a6-45f4-b75d-6d2911081053" providerId="AD" clId="Web-{60E05380-0EFA-1329-1521-6CF7E9CA6F28}" dt="2024-04-22T00:29:31.417" v="716"/>
        <pc:sldMasterMkLst>
          <pc:docMk/>
          <pc:sldMasterMk cId="0" sldId="2147483648"/>
        </pc:sldMasterMkLst>
        <pc:sldLayoutChg chg="add">
          <pc:chgData name="Cassie O'Daniel" userId="S::codaniel@brightpathkids.com::acce24a8-96a6-45f4-b75d-6d2911081053" providerId="AD" clId="Web-{60E05380-0EFA-1329-1521-6CF7E9CA6F28}" dt="2024-04-22T00:29:31.417" v="716"/>
          <pc:sldLayoutMkLst>
            <pc:docMk/>
            <pc:sldMasterMk cId="0" sldId="2147483648"/>
            <pc:sldLayoutMk cId="1784403059" sldId="2147483724"/>
          </pc:sldLayoutMkLst>
        </pc:sldLayoutChg>
      </pc:sldMasterChg>
    </pc:docChg>
  </pc:docChgLst>
  <pc:docChgLst>
    <pc:chgData name="Cassie O'Daniel" userId="S::codaniel@brightpathkids.com::acce24a8-96a6-45f4-b75d-6d2911081053" providerId="AD" clId="Web-{2BC83B7E-3CEC-54D9-4772-C1A2738F8B75}"/>
    <pc:docChg chg="addSld delSld modSld sldOrd">
      <pc:chgData name="Cassie O'Daniel" userId="S::codaniel@brightpathkids.com::acce24a8-96a6-45f4-b75d-6d2911081053" providerId="AD" clId="Web-{2BC83B7E-3CEC-54D9-4772-C1A2738F8B75}" dt="2024-04-21T09:25:32.151" v="12605"/>
      <pc:docMkLst>
        <pc:docMk/>
      </pc:docMkLst>
      <pc:sldChg chg="modSp add del">
        <pc:chgData name="Cassie O'Daniel" userId="S::codaniel@brightpathkids.com::acce24a8-96a6-45f4-b75d-6d2911081053" providerId="AD" clId="Web-{2BC83B7E-3CEC-54D9-4772-C1A2738F8B75}" dt="2024-04-21T02:58:39.599" v="3992"/>
        <pc:sldMkLst>
          <pc:docMk/>
          <pc:sldMk cId="0" sldId="265"/>
        </pc:sldMkLst>
      </pc:sldChg>
      <pc:sldChg chg="modSp">
        <pc:chgData name="Cassie O'Daniel" userId="S::codaniel@brightpathkids.com::acce24a8-96a6-45f4-b75d-6d2911081053" providerId="AD" clId="Web-{2BC83B7E-3CEC-54D9-4772-C1A2738F8B75}" dt="2024-04-18T22:06:12.105" v="1986" actId="1076"/>
        <pc:sldMkLst>
          <pc:docMk/>
          <pc:sldMk cId="3063774441" sldId="294"/>
        </pc:sldMkLst>
      </pc:sldChg>
      <pc:sldChg chg="addSp delSp modSp mod ord modClrScheme chgLayout modNotes">
        <pc:chgData name="Cassie O'Daniel" userId="S::codaniel@brightpathkids.com::acce24a8-96a6-45f4-b75d-6d2911081053" providerId="AD" clId="Web-{2BC83B7E-3CEC-54D9-4772-C1A2738F8B75}" dt="2024-04-21T05:59:04.712" v="7903" actId="20577"/>
        <pc:sldMkLst>
          <pc:docMk/>
          <pc:sldMk cId="2335674816" sldId="296"/>
        </pc:sldMkLst>
      </pc:sldChg>
      <pc:sldChg chg="addSp modSp">
        <pc:chgData name="Cassie O'Daniel" userId="S::codaniel@brightpathkids.com::acce24a8-96a6-45f4-b75d-6d2911081053" providerId="AD" clId="Web-{2BC83B7E-3CEC-54D9-4772-C1A2738F8B75}" dt="2024-04-18T22:03:03.711" v="1969" actId="20577"/>
        <pc:sldMkLst>
          <pc:docMk/>
          <pc:sldMk cId="3983525740" sldId="299"/>
        </pc:sldMkLst>
      </pc:sldChg>
      <pc:sldChg chg="addSp delSp modSp mod modClrScheme chgLayout modNotes">
        <pc:chgData name="Cassie O'Daniel" userId="S::codaniel@brightpathkids.com::acce24a8-96a6-45f4-b75d-6d2911081053" providerId="AD" clId="Web-{2BC83B7E-3CEC-54D9-4772-C1A2738F8B75}" dt="2024-04-21T00:15:34.989" v="2274" actId="20577"/>
        <pc:sldMkLst>
          <pc:docMk/>
          <pc:sldMk cId="4127415077" sldId="303"/>
        </pc:sldMkLst>
      </pc:sldChg>
      <pc:sldChg chg="modSp">
        <pc:chgData name="Cassie O'Daniel" userId="S::codaniel@brightpathkids.com::acce24a8-96a6-45f4-b75d-6d2911081053" providerId="AD" clId="Web-{2BC83B7E-3CEC-54D9-4772-C1A2738F8B75}" dt="2024-04-21T00:08:27.512" v="2218" actId="20577"/>
        <pc:sldMkLst>
          <pc:docMk/>
          <pc:sldMk cId="1918988590" sldId="304"/>
        </pc:sldMkLst>
      </pc:sldChg>
      <pc:sldChg chg="del modNotes">
        <pc:chgData name="Cassie O'Daniel" userId="S::codaniel@brightpathkids.com::acce24a8-96a6-45f4-b75d-6d2911081053" providerId="AD" clId="Web-{2BC83B7E-3CEC-54D9-4772-C1A2738F8B75}" dt="2024-04-18T21:09:41.994" v="1603"/>
        <pc:sldMkLst>
          <pc:docMk/>
          <pc:sldMk cId="696345905" sldId="305"/>
        </pc:sldMkLst>
      </pc:sldChg>
      <pc:sldChg chg="modSp">
        <pc:chgData name="Cassie O'Daniel" userId="S::codaniel@brightpathkids.com::acce24a8-96a6-45f4-b75d-6d2911081053" providerId="AD" clId="Web-{2BC83B7E-3CEC-54D9-4772-C1A2738F8B75}" dt="2024-04-21T08:31:13.175" v="11994" actId="1076"/>
        <pc:sldMkLst>
          <pc:docMk/>
          <pc:sldMk cId="3141712711" sldId="306"/>
        </pc:sldMkLst>
      </pc:sldChg>
      <pc:sldChg chg="addSp delSp modSp ord modNotes">
        <pc:chgData name="Cassie O'Daniel" userId="S::codaniel@brightpathkids.com::acce24a8-96a6-45f4-b75d-6d2911081053" providerId="AD" clId="Web-{2BC83B7E-3CEC-54D9-4772-C1A2738F8B75}" dt="2024-04-21T09:00:28.259" v="12511" actId="20577"/>
        <pc:sldMkLst>
          <pc:docMk/>
          <pc:sldMk cId="2850631571" sldId="308"/>
        </pc:sldMkLst>
      </pc:sldChg>
      <pc:sldChg chg="delSp modSp">
        <pc:chgData name="Cassie O'Daniel" userId="S::codaniel@brightpathkids.com::acce24a8-96a6-45f4-b75d-6d2911081053" providerId="AD" clId="Web-{2BC83B7E-3CEC-54D9-4772-C1A2738F8B75}" dt="2024-04-21T09:07:27.439" v="12518" actId="20577"/>
        <pc:sldMkLst>
          <pc:docMk/>
          <pc:sldMk cId="2340476679" sldId="309"/>
        </pc:sldMkLst>
      </pc:sldChg>
      <pc:sldChg chg="modSp">
        <pc:chgData name="Cassie O'Daniel" userId="S::codaniel@brightpathkids.com::acce24a8-96a6-45f4-b75d-6d2911081053" providerId="AD" clId="Web-{2BC83B7E-3CEC-54D9-4772-C1A2738F8B75}" dt="2024-04-18T22:05:55.432" v="1983" actId="1076"/>
        <pc:sldMkLst>
          <pc:docMk/>
          <pc:sldMk cId="1329852458" sldId="313"/>
        </pc:sldMkLst>
      </pc:sldChg>
      <pc:sldChg chg="delSp ord">
        <pc:chgData name="Cassie O'Daniel" userId="S::codaniel@brightpathkids.com::acce24a8-96a6-45f4-b75d-6d2911081053" providerId="AD" clId="Web-{2BC83B7E-3CEC-54D9-4772-C1A2738F8B75}" dt="2024-04-18T22:04:48.931" v="1977"/>
        <pc:sldMkLst>
          <pc:docMk/>
          <pc:sldMk cId="52146709" sldId="314"/>
        </pc:sldMkLst>
      </pc:sldChg>
      <pc:sldChg chg="addSp delSp modSp mod modClrScheme chgLayout modNotes">
        <pc:chgData name="Cassie O'Daniel" userId="S::codaniel@brightpathkids.com::acce24a8-96a6-45f4-b75d-6d2911081053" providerId="AD" clId="Web-{2BC83B7E-3CEC-54D9-4772-C1A2738F8B75}" dt="2024-04-20T23:59:58.878" v="2210" actId="20577"/>
        <pc:sldMkLst>
          <pc:docMk/>
          <pc:sldMk cId="1917777598" sldId="315"/>
        </pc:sldMkLst>
      </pc:sldChg>
      <pc:sldChg chg="addSp delSp modSp mod ord modClrScheme chgLayout modNotes">
        <pc:chgData name="Cassie O'Daniel" userId="S::codaniel@brightpathkids.com::acce24a8-96a6-45f4-b75d-6d2911081053" providerId="AD" clId="Web-{2BC83B7E-3CEC-54D9-4772-C1A2738F8B75}" dt="2024-04-21T08:11:35.310" v="11898"/>
        <pc:sldMkLst>
          <pc:docMk/>
          <pc:sldMk cId="3377002802" sldId="316"/>
        </pc:sldMkLst>
      </pc:sldChg>
      <pc:sldChg chg="modSp ord">
        <pc:chgData name="Cassie O'Daniel" userId="S::codaniel@brightpathkids.com::acce24a8-96a6-45f4-b75d-6d2911081053" providerId="AD" clId="Web-{2BC83B7E-3CEC-54D9-4772-C1A2738F8B75}" dt="2024-04-21T09:25:32.151" v="12605"/>
        <pc:sldMkLst>
          <pc:docMk/>
          <pc:sldMk cId="2851173475" sldId="317"/>
        </pc:sldMkLst>
      </pc:sldChg>
      <pc:sldChg chg="addSp delSp modSp mod ord modClrScheme chgLayout modNotes">
        <pc:chgData name="Cassie O'Daniel" userId="S::codaniel@brightpathkids.com::acce24a8-96a6-45f4-b75d-6d2911081053" providerId="AD" clId="Web-{2BC83B7E-3CEC-54D9-4772-C1A2738F8B75}" dt="2024-04-21T05:53:51.597" v="7848"/>
        <pc:sldMkLst>
          <pc:docMk/>
          <pc:sldMk cId="950602665" sldId="319"/>
        </pc:sldMkLst>
      </pc:sldChg>
      <pc:sldChg chg="modSp mod modClrScheme chgLayout">
        <pc:chgData name="Cassie O'Daniel" userId="S::codaniel@brightpathkids.com::acce24a8-96a6-45f4-b75d-6d2911081053" providerId="AD" clId="Web-{2BC83B7E-3CEC-54D9-4772-C1A2738F8B75}" dt="2024-04-21T00:19:28.103" v="2304" actId="20577"/>
        <pc:sldMkLst>
          <pc:docMk/>
          <pc:sldMk cId="2303711050" sldId="320"/>
        </pc:sldMkLst>
      </pc:sldChg>
      <pc:sldChg chg="addSp delSp modSp mod modShow modNotes">
        <pc:chgData name="Cassie O'Daniel" userId="S::codaniel@brightpathkids.com::acce24a8-96a6-45f4-b75d-6d2911081053" providerId="AD" clId="Web-{2BC83B7E-3CEC-54D9-4772-C1A2738F8B75}" dt="2024-04-21T01:45:27.765" v="3550"/>
        <pc:sldMkLst>
          <pc:docMk/>
          <pc:sldMk cId="3558191256" sldId="321"/>
        </pc:sldMkLst>
      </pc:sldChg>
      <pc:sldChg chg="addSp delSp modSp mod modClrScheme chgLayout modNotes">
        <pc:chgData name="Cassie O'Daniel" userId="S::codaniel@brightpathkids.com::acce24a8-96a6-45f4-b75d-6d2911081053" providerId="AD" clId="Web-{2BC83B7E-3CEC-54D9-4772-C1A2738F8B75}" dt="2024-04-21T00:39:50.922" v="2430"/>
        <pc:sldMkLst>
          <pc:docMk/>
          <pc:sldMk cId="1852081892" sldId="323"/>
        </pc:sldMkLst>
      </pc:sldChg>
      <pc:sldChg chg="modNotes">
        <pc:chgData name="Cassie O'Daniel" userId="S::codaniel@brightpathkids.com::acce24a8-96a6-45f4-b75d-6d2911081053" providerId="AD" clId="Web-{2BC83B7E-3CEC-54D9-4772-C1A2738F8B75}" dt="2024-04-21T01:08:16.235" v="2791"/>
        <pc:sldMkLst>
          <pc:docMk/>
          <pc:sldMk cId="1346270670" sldId="326"/>
        </pc:sldMkLst>
      </pc:sldChg>
      <pc:sldChg chg="addSp delSp modSp ord">
        <pc:chgData name="Cassie O'Daniel" userId="S::codaniel@brightpathkids.com::acce24a8-96a6-45f4-b75d-6d2911081053" providerId="AD" clId="Web-{2BC83B7E-3CEC-54D9-4772-C1A2738F8B75}" dt="2024-04-18T14:18:24.426" v="112" actId="1076"/>
        <pc:sldMkLst>
          <pc:docMk/>
          <pc:sldMk cId="3124000374" sldId="328"/>
        </pc:sldMkLst>
      </pc:sldChg>
      <pc:sldChg chg="modNotes">
        <pc:chgData name="Cassie O'Daniel" userId="S::codaniel@brightpathkids.com::acce24a8-96a6-45f4-b75d-6d2911081053" providerId="AD" clId="Web-{2BC83B7E-3CEC-54D9-4772-C1A2738F8B75}" dt="2024-04-21T01:13:14.663" v="3286"/>
        <pc:sldMkLst>
          <pc:docMk/>
          <pc:sldMk cId="2073500645" sldId="330"/>
        </pc:sldMkLst>
      </pc:sldChg>
      <pc:sldChg chg="addSp delSp modSp">
        <pc:chgData name="Cassie O'Daniel" userId="S::codaniel@brightpathkids.com::acce24a8-96a6-45f4-b75d-6d2911081053" providerId="AD" clId="Web-{2BC83B7E-3CEC-54D9-4772-C1A2738F8B75}" dt="2024-04-21T00:07:46.964" v="2215" actId="1076"/>
        <pc:sldMkLst>
          <pc:docMk/>
          <pc:sldMk cId="3965682688" sldId="331"/>
        </pc:sldMkLst>
      </pc:sldChg>
      <pc:sldChg chg="del">
        <pc:chgData name="Cassie O'Daniel" userId="S::codaniel@brightpathkids.com::acce24a8-96a6-45f4-b75d-6d2911081053" providerId="AD" clId="Web-{2BC83B7E-3CEC-54D9-4772-C1A2738F8B75}" dt="2024-04-18T21:23:38.741" v="1604"/>
        <pc:sldMkLst>
          <pc:docMk/>
          <pc:sldMk cId="1731959794" sldId="332"/>
        </pc:sldMkLst>
      </pc:sldChg>
      <pc:sldChg chg="addSp delSp modSp mod modClrScheme chgLayout modNotes">
        <pc:chgData name="Cassie O'Daniel" userId="S::codaniel@brightpathkids.com::acce24a8-96a6-45f4-b75d-6d2911081053" providerId="AD" clId="Web-{2BC83B7E-3CEC-54D9-4772-C1A2738F8B75}" dt="2024-04-18T20:52:09.605" v="1326"/>
        <pc:sldMkLst>
          <pc:docMk/>
          <pc:sldMk cId="696837824" sldId="334"/>
        </pc:sldMkLst>
      </pc:sldChg>
      <pc:sldChg chg="del">
        <pc:chgData name="Cassie O'Daniel" userId="S::codaniel@brightpathkids.com::acce24a8-96a6-45f4-b75d-6d2911081053" providerId="AD" clId="Web-{2BC83B7E-3CEC-54D9-4772-C1A2738F8B75}" dt="2024-04-18T17:14:45.990" v="900"/>
        <pc:sldMkLst>
          <pc:docMk/>
          <pc:sldMk cId="1908867716" sldId="335"/>
        </pc:sldMkLst>
      </pc:sldChg>
      <pc:sldChg chg="del">
        <pc:chgData name="Cassie O'Daniel" userId="S::codaniel@brightpathkids.com::acce24a8-96a6-45f4-b75d-6d2911081053" providerId="AD" clId="Web-{2BC83B7E-3CEC-54D9-4772-C1A2738F8B75}" dt="2024-04-18T20:52:22.621" v="1327"/>
        <pc:sldMkLst>
          <pc:docMk/>
          <pc:sldMk cId="982413318" sldId="336"/>
        </pc:sldMkLst>
      </pc:sldChg>
      <pc:sldChg chg="addSp modSp del">
        <pc:chgData name="Cassie O'Daniel" userId="S::codaniel@brightpathkids.com::acce24a8-96a6-45f4-b75d-6d2911081053" providerId="AD" clId="Web-{2BC83B7E-3CEC-54D9-4772-C1A2738F8B75}" dt="2024-04-21T08:31:22.832" v="11995"/>
        <pc:sldMkLst>
          <pc:docMk/>
          <pc:sldMk cId="3266884276" sldId="337"/>
        </pc:sldMkLst>
      </pc:sldChg>
      <pc:sldChg chg="ord">
        <pc:chgData name="Cassie O'Daniel" userId="S::codaniel@brightpathkids.com::acce24a8-96a6-45f4-b75d-6d2911081053" providerId="AD" clId="Web-{2BC83B7E-3CEC-54D9-4772-C1A2738F8B75}" dt="2024-04-21T09:02:00.386" v="12516"/>
        <pc:sldMkLst>
          <pc:docMk/>
          <pc:sldMk cId="3973064106" sldId="344"/>
        </pc:sldMkLst>
      </pc:sldChg>
      <pc:sldChg chg="addSp delSp modSp del ord">
        <pc:chgData name="Cassie O'Daniel" userId="S::codaniel@brightpathkids.com::acce24a8-96a6-45f4-b75d-6d2911081053" providerId="AD" clId="Web-{2BC83B7E-3CEC-54D9-4772-C1A2738F8B75}" dt="2024-04-21T04:12:40.220" v="5369"/>
        <pc:sldMkLst>
          <pc:docMk/>
          <pc:sldMk cId="2080789192" sldId="351"/>
        </pc:sldMkLst>
      </pc:sldChg>
      <pc:sldChg chg="addSp delSp modSp del modNotes">
        <pc:chgData name="Cassie O'Daniel" userId="S::codaniel@brightpathkids.com::acce24a8-96a6-45f4-b75d-6d2911081053" providerId="AD" clId="Web-{2BC83B7E-3CEC-54D9-4772-C1A2738F8B75}" dt="2024-04-21T01:29:32.650" v="3453"/>
        <pc:sldMkLst>
          <pc:docMk/>
          <pc:sldMk cId="934173671" sldId="358"/>
        </pc:sldMkLst>
      </pc:sldChg>
      <pc:sldChg chg="addSp delSp modSp modNotes">
        <pc:chgData name="Cassie O'Daniel" userId="S::codaniel@brightpathkids.com::acce24a8-96a6-45f4-b75d-6d2911081053" providerId="AD" clId="Web-{2BC83B7E-3CEC-54D9-4772-C1A2738F8B75}" dt="2024-04-21T01:04:25.496" v="2695" actId="1076"/>
        <pc:sldMkLst>
          <pc:docMk/>
          <pc:sldMk cId="410450831" sldId="359"/>
        </pc:sldMkLst>
      </pc:sldChg>
      <pc:sldChg chg="addSp delSp modSp ord modNotes">
        <pc:chgData name="Cassie O'Daniel" userId="S::codaniel@brightpathkids.com::acce24a8-96a6-45f4-b75d-6d2911081053" providerId="AD" clId="Web-{2BC83B7E-3CEC-54D9-4772-C1A2738F8B75}" dt="2024-04-21T01:09:26.830" v="2886"/>
        <pc:sldMkLst>
          <pc:docMk/>
          <pc:sldMk cId="2233239423" sldId="360"/>
        </pc:sldMkLst>
      </pc:sldChg>
      <pc:sldChg chg="addSp modSp del ord">
        <pc:chgData name="Cassie O'Daniel" userId="S::codaniel@brightpathkids.com::acce24a8-96a6-45f4-b75d-6d2911081053" providerId="AD" clId="Web-{2BC83B7E-3CEC-54D9-4772-C1A2738F8B75}" dt="2024-04-21T02:59:12.584" v="3995"/>
        <pc:sldMkLst>
          <pc:docMk/>
          <pc:sldMk cId="698973914" sldId="365"/>
        </pc:sldMkLst>
      </pc:sldChg>
      <pc:sldChg chg="addSp delSp modSp mod modClrScheme chgLayout modNotes">
        <pc:chgData name="Cassie O'Daniel" userId="S::codaniel@brightpathkids.com::acce24a8-96a6-45f4-b75d-6d2911081053" providerId="AD" clId="Web-{2BC83B7E-3CEC-54D9-4772-C1A2738F8B75}" dt="2024-04-21T03:39:30.304" v="4357"/>
        <pc:sldMkLst>
          <pc:docMk/>
          <pc:sldMk cId="1461213272" sldId="366"/>
        </pc:sldMkLst>
      </pc:sldChg>
      <pc:sldChg chg="del">
        <pc:chgData name="Cassie O'Daniel" userId="S::codaniel@brightpathkids.com::acce24a8-96a6-45f4-b75d-6d2911081053" providerId="AD" clId="Web-{2BC83B7E-3CEC-54D9-4772-C1A2738F8B75}" dt="2024-04-21T03:53:17.556" v="4729"/>
        <pc:sldMkLst>
          <pc:docMk/>
          <pc:sldMk cId="3187908711" sldId="367"/>
        </pc:sldMkLst>
      </pc:sldChg>
      <pc:sldChg chg="addSp delSp modSp modNotes">
        <pc:chgData name="Cassie O'Daniel" userId="S::codaniel@brightpathkids.com::acce24a8-96a6-45f4-b75d-6d2911081053" providerId="AD" clId="Web-{2BC83B7E-3CEC-54D9-4772-C1A2738F8B75}" dt="2024-04-18T21:09:37.416" v="1602"/>
        <pc:sldMkLst>
          <pc:docMk/>
          <pc:sldMk cId="830223477" sldId="369"/>
        </pc:sldMkLst>
      </pc:sldChg>
      <pc:sldChg chg="addSp delSp modSp mod modClrScheme chgLayout modNotes">
        <pc:chgData name="Cassie O'Daniel" userId="S::codaniel@brightpathkids.com::acce24a8-96a6-45f4-b75d-6d2911081053" providerId="AD" clId="Web-{2BC83B7E-3CEC-54D9-4772-C1A2738F8B75}" dt="2024-04-21T08:30:56.550" v="11993" actId="1076"/>
        <pc:sldMkLst>
          <pc:docMk/>
          <pc:sldMk cId="118215548" sldId="370"/>
        </pc:sldMkLst>
      </pc:sldChg>
      <pc:sldChg chg="modSp">
        <pc:chgData name="Cassie O'Daniel" userId="S::codaniel@brightpathkids.com::acce24a8-96a6-45f4-b75d-6d2911081053" providerId="AD" clId="Web-{2BC83B7E-3CEC-54D9-4772-C1A2738F8B75}" dt="2024-04-21T02:31:00.162" v="3808" actId="20577"/>
        <pc:sldMkLst>
          <pc:docMk/>
          <pc:sldMk cId="3242322782" sldId="396"/>
        </pc:sldMkLst>
      </pc:sldChg>
      <pc:sldChg chg="modSp">
        <pc:chgData name="Cassie O'Daniel" userId="S::codaniel@brightpathkids.com::acce24a8-96a6-45f4-b75d-6d2911081053" providerId="AD" clId="Web-{2BC83B7E-3CEC-54D9-4772-C1A2738F8B75}" dt="2024-04-18T13:58:01.957" v="0" actId="1076"/>
        <pc:sldMkLst>
          <pc:docMk/>
          <pc:sldMk cId="3146225826" sldId="416"/>
        </pc:sldMkLst>
      </pc:sldChg>
      <pc:sldChg chg="addSp delSp modSp mod modClrScheme chgLayout modNotes">
        <pc:chgData name="Cassie O'Daniel" userId="S::codaniel@brightpathkids.com::acce24a8-96a6-45f4-b75d-6d2911081053" providerId="AD" clId="Web-{2BC83B7E-3CEC-54D9-4772-C1A2738F8B75}" dt="2024-04-21T03:17:18.232" v="4112" actId="1076"/>
        <pc:sldMkLst>
          <pc:docMk/>
          <pc:sldMk cId="1225587368" sldId="418"/>
        </pc:sldMkLst>
      </pc:sldChg>
      <pc:sldChg chg="addSp delSp modSp del modNotes">
        <pc:chgData name="Cassie O'Daniel" userId="S::codaniel@brightpathkids.com::acce24a8-96a6-45f4-b75d-6d2911081053" providerId="AD" clId="Web-{2BC83B7E-3CEC-54D9-4772-C1A2738F8B75}" dt="2024-04-21T03:17:51.952" v="4120" actId="1076"/>
        <pc:sldMkLst>
          <pc:docMk/>
          <pc:sldMk cId="955655846" sldId="419"/>
        </pc:sldMkLst>
      </pc:sldChg>
      <pc:sldChg chg="addSp modSp ord">
        <pc:chgData name="Cassie O'Daniel" userId="S::codaniel@brightpathkids.com::acce24a8-96a6-45f4-b75d-6d2911081053" providerId="AD" clId="Web-{2BC83B7E-3CEC-54D9-4772-C1A2738F8B75}" dt="2024-04-18T22:02:29.023" v="1948" actId="1076"/>
        <pc:sldMkLst>
          <pc:docMk/>
          <pc:sldMk cId="2588199521" sldId="421"/>
        </pc:sldMkLst>
      </pc:sldChg>
      <pc:sldChg chg="addSp delSp modSp del mod modClrScheme chgLayout">
        <pc:chgData name="Cassie O'Daniel" userId="S::codaniel@brightpathkids.com::acce24a8-96a6-45f4-b75d-6d2911081053" providerId="AD" clId="Web-{2BC83B7E-3CEC-54D9-4772-C1A2738F8B75}" dt="2024-04-18T14:17:08.534" v="101"/>
        <pc:sldMkLst>
          <pc:docMk/>
          <pc:sldMk cId="2432749767" sldId="429"/>
        </pc:sldMkLst>
      </pc:sldChg>
      <pc:sldChg chg="addSp modSp modNotes">
        <pc:chgData name="Cassie O'Daniel" userId="S::codaniel@brightpathkids.com::acce24a8-96a6-45f4-b75d-6d2911081053" providerId="AD" clId="Web-{2BC83B7E-3CEC-54D9-4772-C1A2738F8B75}" dt="2024-04-21T01:50:23.554" v="3654" actId="20577"/>
        <pc:sldMkLst>
          <pc:docMk/>
          <pc:sldMk cId="2288281113" sldId="432"/>
        </pc:sldMkLst>
      </pc:sldChg>
      <pc:sldChg chg="modNotes">
        <pc:chgData name="Cassie O'Daniel" userId="S::codaniel@brightpathkids.com::acce24a8-96a6-45f4-b75d-6d2911081053" providerId="AD" clId="Web-{2BC83B7E-3CEC-54D9-4772-C1A2738F8B75}" dt="2024-04-21T01:15:09.524" v="3425"/>
        <pc:sldMkLst>
          <pc:docMk/>
          <pc:sldMk cId="3622419007" sldId="435"/>
        </pc:sldMkLst>
      </pc:sldChg>
      <pc:sldChg chg="modNotes">
        <pc:chgData name="Cassie O'Daniel" userId="S::codaniel@brightpathkids.com::acce24a8-96a6-45f4-b75d-6d2911081053" providerId="AD" clId="Web-{2BC83B7E-3CEC-54D9-4772-C1A2738F8B75}" dt="2024-04-21T01:12:59.459" v="3265"/>
        <pc:sldMkLst>
          <pc:docMk/>
          <pc:sldMk cId="1463379376" sldId="436"/>
        </pc:sldMkLst>
      </pc:sldChg>
      <pc:sldChg chg="add replId">
        <pc:chgData name="Cassie O'Daniel" userId="S::codaniel@brightpathkids.com::acce24a8-96a6-45f4-b75d-6d2911081053" providerId="AD" clId="Web-{2BC83B7E-3CEC-54D9-4772-C1A2738F8B75}" dt="2024-04-18T14:14:01.188" v="42"/>
        <pc:sldMkLst>
          <pc:docMk/>
          <pc:sldMk cId="1749705892" sldId="438"/>
        </pc:sldMkLst>
      </pc:sldChg>
      <pc:sldChg chg="addSp delSp modSp add ord replId modNotes">
        <pc:chgData name="Cassie O'Daniel" userId="S::codaniel@brightpathkids.com::acce24a8-96a6-45f4-b75d-6d2911081053" providerId="AD" clId="Web-{2BC83B7E-3CEC-54D9-4772-C1A2738F8B75}" dt="2024-04-18T20:04:28.065" v="1261" actId="20577"/>
        <pc:sldMkLst>
          <pc:docMk/>
          <pc:sldMk cId="1755615160" sldId="439"/>
        </pc:sldMkLst>
      </pc:sldChg>
      <pc:sldChg chg="addSp delSp modSp add ord replId">
        <pc:chgData name="Cassie O'Daniel" userId="S::codaniel@brightpathkids.com::acce24a8-96a6-45f4-b75d-6d2911081053" providerId="AD" clId="Web-{2BC83B7E-3CEC-54D9-4772-C1A2738F8B75}" dt="2024-04-18T20:32:15.369" v="1282"/>
        <pc:sldMkLst>
          <pc:docMk/>
          <pc:sldMk cId="1288742496" sldId="440"/>
        </pc:sldMkLst>
      </pc:sldChg>
      <pc:sldChg chg="addSp delSp modSp new del mod ord setBg">
        <pc:chgData name="Cassie O'Daniel" userId="S::codaniel@brightpathkids.com::acce24a8-96a6-45f4-b75d-6d2911081053" providerId="AD" clId="Web-{2BC83B7E-3CEC-54D9-4772-C1A2738F8B75}" dt="2024-04-21T04:27:54.500" v="5705"/>
        <pc:sldMkLst>
          <pc:docMk/>
          <pc:sldMk cId="642323789" sldId="441"/>
        </pc:sldMkLst>
      </pc:sldChg>
      <pc:sldChg chg="addSp modSp new ord modNotes">
        <pc:chgData name="Cassie O'Daniel" userId="S::codaniel@brightpathkids.com::acce24a8-96a6-45f4-b75d-6d2911081053" providerId="AD" clId="Web-{2BC83B7E-3CEC-54D9-4772-C1A2738F8B75}" dt="2024-04-18T21:42:52.335" v="1682"/>
        <pc:sldMkLst>
          <pc:docMk/>
          <pc:sldMk cId="4169130182" sldId="442"/>
        </pc:sldMkLst>
      </pc:sldChg>
      <pc:sldChg chg="addSp modSp add replId modNotes">
        <pc:chgData name="Cassie O'Daniel" userId="S::codaniel@brightpathkids.com::acce24a8-96a6-45f4-b75d-6d2911081053" providerId="AD" clId="Web-{2BC83B7E-3CEC-54D9-4772-C1A2738F8B75}" dt="2024-04-20T23:22:05.475" v="2062" actId="20577"/>
        <pc:sldMkLst>
          <pc:docMk/>
          <pc:sldMk cId="1890290792" sldId="443"/>
        </pc:sldMkLst>
      </pc:sldChg>
      <pc:sldChg chg="addSp delSp modSp new ord modNotes">
        <pc:chgData name="Cassie O'Daniel" userId="S::codaniel@brightpathkids.com::acce24a8-96a6-45f4-b75d-6d2911081053" providerId="AD" clId="Web-{2BC83B7E-3CEC-54D9-4772-C1A2738F8B75}" dt="2024-04-21T04:25:18.272" v="5673" actId="1076"/>
        <pc:sldMkLst>
          <pc:docMk/>
          <pc:sldMk cId="3726072669" sldId="444"/>
        </pc:sldMkLst>
      </pc:sldChg>
      <pc:sldChg chg="addSp modSp new ord">
        <pc:chgData name="Cassie O'Daniel" userId="S::codaniel@brightpathkids.com::acce24a8-96a6-45f4-b75d-6d2911081053" providerId="AD" clId="Web-{2BC83B7E-3CEC-54D9-4772-C1A2738F8B75}" dt="2024-04-21T08:11:07.637" v="11897"/>
        <pc:sldMkLst>
          <pc:docMk/>
          <pc:sldMk cId="1418852434" sldId="445"/>
        </pc:sldMkLst>
      </pc:sldChg>
      <pc:sldChg chg="modSp add replId">
        <pc:chgData name="Cassie O'Daniel" userId="S::codaniel@brightpathkids.com::acce24a8-96a6-45f4-b75d-6d2911081053" providerId="AD" clId="Web-{2BC83B7E-3CEC-54D9-4772-C1A2738F8B75}" dt="2024-04-20T23:55:34.013" v="2122" actId="20577"/>
        <pc:sldMkLst>
          <pc:docMk/>
          <pc:sldMk cId="3206977848" sldId="446"/>
        </pc:sldMkLst>
      </pc:sldChg>
      <pc:sldChg chg="modSp add replId">
        <pc:chgData name="Cassie O'Daniel" userId="S::codaniel@brightpathkids.com::acce24a8-96a6-45f4-b75d-6d2911081053" providerId="AD" clId="Web-{2BC83B7E-3CEC-54D9-4772-C1A2738F8B75}" dt="2024-04-20T23:54:54.763" v="2119" actId="20577"/>
        <pc:sldMkLst>
          <pc:docMk/>
          <pc:sldMk cId="601708422" sldId="447"/>
        </pc:sldMkLst>
      </pc:sldChg>
      <pc:sldChg chg="modSp add replId">
        <pc:chgData name="Cassie O'Daniel" userId="S::codaniel@brightpathkids.com::acce24a8-96a6-45f4-b75d-6d2911081053" providerId="AD" clId="Web-{2BC83B7E-3CEC-54D9-4772-C1A2738F8B75}" dt="2024-04-20T23:55:08.575" v="2121" actId="20577"/>
        <pc:sldMkLst>
          <pc:docMk/>
          <pc:sldMk cId="3399406059" sldId="448"/>
        </pc:sldMkLst>
      </pc:sldChg>
      <pc:sldChg chg="modSp add ord replId">
        <pc:chgData name="Cassie O'Daniel" userId="S::codaniel@brightpathkids.com::acce24a8-96a6-45f4-b75d-6d2911081053" providerId="AD" clId="Web-{2BC83B7E-3CEC-54D9-4772-C1A2738F8B75}" dt="2024-04-21T00:19:42.618" v="2305"/>
        <pc:sldMkLst>
          <pc:docMk/>
          <pc:sldMk cId="3026417813" sldId="449"/>
        </pc:sldMkLst>
      </pc:sldChg>
      <pc:sldChg chg="addSp delSp modSp add ord replId">
        <pc:chgData name="Cassie O'Daniel" userId="S::codaniel@brightpathkids.com::acce24a8-96a6-45f4-b75d-6d2911081053" providerId="AD" clId="Web-{2BC83B7E-3CEC-54D9-4772-C1A2738F8B75}" dt="2024-04-21T02:15:05.738" v="3796" actId="20577"/>
        <pc:sldMkLst>
          <pc:docMk/>
          <pc:sldMk cId="3590300122" sldId="450"/>
        </pc:sldMkLst>
      </pc:sldChg>
      <pc:sldChg chg="modSp add ord replId modNotes">
        <pc:chgData name="Cassie O'Daniel" userId="S::codaniel@brightpathkids.com::acce24a8-96a6-45f4-b75d-6d2911081053" providerId="AD" clId="Web-{2BC83B7E-3CEC-54D9-4772-C1A2738F8B75}" dt="2024-04-21T06:17:38.084" v="8227"/>
        <pc:sldMkLst>
          <pc:docMk/>
          <pc:sldMk cId="401902034" sldId="451"/>
        </pc:sldMkLst>
      </pc:sldChg>
      <pc:sldChg chg="delSp modSp add mod ord replId modClrScheme chgLayout">
        <pc:chgData name="Cassie O'Daniel" userId="S::codaniel@brightpathkids.com::acce24a8-96a6-45f4-b75d-6d2911081053" providerId="AD" clId="Web-{2BC83B7E-3CEC-54D9-4772-C1A2738F8B75}" dt="2024-04-21T01:40:30.711" v="3520"/>
        <pc:sldMkLst>
          <pc:docMk/>
          <pc:sldMk cId="2664084396" sldId="452"/>
        </pc:sldMkLst>
      </pc:sldChg>
      <pc:sldChg chg="delSp add del mod replId modClrScheme chgLayout">
        <pc:chgData name="Cassie O'Daniel" userId="S::codaniel@brightpathkids.com::acce24a8-96a6-45f4-b75d-6d2911081053" providerId="AD" clId="Web-{2BC83B7E-3CEC-54D9-4772-C1A2738F8B75}" dt="2024-04-21T01:33:36.907" v="3471"/>
        <pc:sldMkLst>
          <pc:docMk/>
          <pc:sldMk cId="3094849492" sldId="452"/>
        </pc:sldMkLst>
      </pc:sldChg>
      <pc:sldChg chg="addSp modSp new">
        <pc:chgData name="Cassie O'Daniel" userId="S::codaniel@brightpathkids.com::acce24a8-96a6-45f4-b75d-6d2911081053" providerId="AD" clId="Web-{2BC83B7E-3CEC-54D9-4772-C1A2738F8B75}" dt="2024-04-21T02:03:17.084" v="3683" actId="20577"/>
        <pc:sldMkLst>
          <pc:docMk/>
          <pc:sldMk cId="3546164080" sldId="453"/>
        </pc:sldMkLst>
      </pc:sldChg>
      <pc:sldChg chg="addSp delSp modSp add del replId">
        <pc:chgData name="Cassie O'Daniel" userId="S::codaniel@brightpathkids.com::acce24a8-96a6-45f4-b75d-6d2911081053" providerId="AD" clId="Web-{2BC83B7E-3CEC-54D9-4772-C1A2738F8B75}" dt="2024-04-21T01:45:11.733" v="3549"/>
        <pc:sldMkLst>
          <pc:docMk/>
          <pc:sldMk cId="3817819934" sldId="453"/>
        </pc:sldMkLst>
      </pc:sldChg>
      <pc:sldChg chg="addSp modSp new del">
        <pc:chgData name="Cassie O'Daniel" userId="S::codaniel@brightpathkids.com::acce24a8-96a6-45f4-b75d-6d2911081053" providerId="AD" clId="Web-{2BC83B7E-3CEC-54D9-4772-C1A2738F8B75}" dt="2024-04-21T08:32:11.817" v="11996"/>
        <pc:sldMkLst>
          <pc:docMk/>
          <pc:sldMk cId="3371645231" sldId="454"/>
        </pc:sldMkLst>
      </pc:sldChg>
      <pc:sldChg chg="addSp delSp modSp add replId">
        <pc:chgData name="Cassie O'Daniel" userId="S::codaniel@brightpathkids.com::acce24a8-96a6-45f4-b75d-6d2911081053" providerId="AD" clId="Web-{2BC83B7E-3CEC-54D9-4772-C1A2738F8B75}" dt="2024-04-21T03:19:03.718" v="4138" actId="1076"/>
        <pc:sldMkLst>
          <pc:docMk/>
          <pc:sldMk cId="2072829153" sldId="455"/>
        </pc:sldMkLst>
      </pc:sldChg>
      <pc:sldChg chg="modSp add del">
        <pc:chgData name="Cassie O'Daniel" userId="S::codaniel@brightpathkids.com::acce24a8-96a6-45f4-b75d-6d2911081053" providerId="AD" clId="Web-{2BC83B7E-3CEC-54D9-4772-C1A2738F8B75}" dt="2024-04-21T02:52:45.749" v="3952"/>
        <pc:sldMkLst>
          <pc:docMk/>
          <pc:sldMk cId="911244432" sldId="456"/>
        </pc:sldMkLst>
      </pc:sldChg>
      <pc:sldChg chg="addSp delSp modSp new ord modNotes">
        <pc:chgData name="Cassie O'Daniel" userId="S::codaniel@brightpathkids.com::acce24a8-96a6-45f4-b75d-6d2911081053" providerId="AD" clId="Web-{2BC83B7E-3CEC-54D9-4772-C1A2738F8B75}" dt="2024-04-21T07:46:19.093" v="11801"/>
        <pc:sldMkLst>
          <pc:docMk/>
          <pc:sldMk cId="3570339188" sldId="457"/>
        </pc:sldMkLst>
      </pc:sldChg>
      <pc:sldChg chg="addSp modSp new del">
        <pc:chgData name="Cassie O'Daniel" userId="S::codaniel@brightpathkids.com::acce24a8-96a6-45f4-b75d-6d2911081053" providerId="AD" clId="Web-{2BC83B7E-3CEC-54D9-4772-C1A2738F8B75}" dt="2024-04-21T02:58:32.568" v="3991"/>
        <pc:sldMkLst>
          <pc:docMk/>
          <pc:sldMk cId="1802613031" sldId="458"/>
        </pc:sldMkLst>
      </pc:sldChg>
      <pc:sldChg chg="addSp delSp modSp add mod replId modClrScheme chgLayout modNotes">
        <pc:chgData name="Cassie O'Daniel" userId="S::codaniel@brightpathkids.com::acce24a8-96a6-45f4-b75d-6d2911081053" providerId="AD" clId="Web-{2BC83B7E-3CEC-54D9-4772-C1A2738F8B75}" dt="2024-04-21T07:53:15.867" v="11809" actId="1076"/>
        <pc:sldMkLst>
          <pc:docMk/>
          <pc:sldMk cId="2449333379" sldId="458"/>
        </pc:sldMkLst>
      </pc:sldChg>
      <pc:sldChg chg="addSp modSp new">
        <pc:chgData name="Cassie O'Daniel" userId="S::codaniel@brightpathkids.com::acce24a8-96a6-45f4-b75d-6d2911081053" providerId="AD" clId="Web-{2BC83B7E-3CEC-54D9-4772-C1A2738F8B75}" dt="2024-04-21T03:01:47.274" v="4008" actId="1076"/>
        <pc:sldMkLst>
          <pc:docMk/>
          <pc:sldMk cId="2006488087" sldId="459"/>
        </pc:sldMkLst>
      </pc:sldChg>
      <pc:sldChg chg="addSp delSp modSp add ord replId modNotes">
        <pc:chgData name="Cassie O'Daniel" userId="S::codaniel@brightpathkids.com::acce24a8-96a6-45f4-b75d-6d2911081053" providerId="AD" clId="Web-{2BC83B7E-3CEC-54D9-4772-C1A2738F8B75}" dt="2024-04-21T04:29:53.330" v="5819"/>
        <pc:sldMkLst>
          <pc:docMk/>
          <pc:sldMk cId="534462999" sldId="460"/>
        </pc:sldMkLst>
      </pc:sldChg>
      <pc:sldChg chg="modSp add del replId">
        <pc:chgData name="Cassie O'Daniel" userId="S::codaniel@brightpathkids.com::acce24a8-96a6-45f4-b75d-6d2911081053" providerId="AD" clId="Web-{2BC83B7E-3CEC-54D9-4772-C1A2738F8B75}" dt="2024-04-21T03:58:48.219" v="4761"/>
        <pc:sldMkLst>
          <pc:docMk/>
          <pc:sldMk cId="482566430" sldId="461"/>
        </pc:sldMkLst>
      </pc:sldChg>
      <pc:sldChg chg="addSp delSp modSp add ord replId modNotes">
        <pc:chgData name="Cassie O'Daniel" userId="S::codaniel@brightpathkids.com::acce24a8-96a6-45f4-b75d-6d2911081053" providerId="AD" clId="Web-{2BC83B7E-3CEC-54D9-4772-C1A2738F8B75}" dt="2024-04-21T04:17:04.763" v="5603"/>
        <pc:sldMkLst>
          <pc:docMk/>
          <pc:sldMk cId="1592737391" sldId="462"/>
        </pc:sldMkLst>
      </pc:sldChg>
      <pc:sldChg chg="add del ord replId">
        <pc:chgData name="Cassie O'Daniel" userId="S::codaniel@brightpathkids.com::acce24a8-96a6-45f4-b75d-6d2911081053" providerId="AD" clId="Web-{2BC83B7E-3CEC-54D9-4772-C1A2738F8B75}" dt="2024-04-21T04:28:20.907" v="5709"/>
        <pc:sldMkLst>
          <pc:docMk/>
          <pc:sldMk cId="2205973195" sldId="463"/>
        </pc:sldMkLst>
      </pc:sldChg>
      <pc:sldChg chg="addSp delSp modSp add ord replId modNotes">
        <pc:chgData name="Cassie O'Daniel" userId="S::codaniel@brightpathkids.com::acce24a8-96a6-45f4-b75d-6d2911081053" providerId="AD" clId="Web-{2BC83B7E-3CEC-54D9-4772-C1A2738F8B75}" dt="2024-04-21T08:01:01.188" v="11813" actId="1076"/>
        <pc:sldMkLst>
          <pc:docMk/>
          <pc:sldMk cId="847945464" sldId="464"/>
        </pc:sldMkLst>
      </pc:sldChg>
      <pc:sldChg chg="addSp delSp modSp add ord replId modNotes">
        <pc:chgData name="Cassie O'Daniel" userId="S::codaniel@brightpathkids.com::acce24a8-96a6-45f4-b75d-6d2911081053" providerId="AD" clId="Web-{2BC83B7E-3CEC-54D9-4772-C1A2738F8B75}" dt="2024-04-21T05:31:26.196" v="6938" actId="20577"/>
        <pc:sldMkLst>
          <pc:docMk/>
          <pc:sldMk cId="273359807" sldId="465"/>
        </pc:sldMkLst>
      </pc:sldChg>
      <pc:sldChg chg="delSp modSp add ord replId modNotes">
        <pc:chgData name="Cassie O'Daniel" userId="S::codaniel@brightpathkids.com::acce24a8-96a6-45f4-b75d-6d2911081053" providerId="AD" clId="Web-{2BC83B7E-3CEC-54D9-4772-C1A2738F8B75}" dt="2024-04-21T04:42:25.350" v="5868" actId="20577"/>
        <pc:sldMkLst>
          <pc:docMk/>
          <pc:sldMk cId="3255153971" sldId="466"/>
        </pc:sldMkLst>
      </pc:sldChg>
      <pc:sldChg chg="add replId">
        <pc:chgData name="Cassie O'Daniel" userId="S::codaniel@brightpathkids.com::acce24a8-96a6-45f4-b75d-6d2911081053" providerId="AD" clId="Web-{2BC83B7E-3CEC-54D9-4772-C1A2738F8B75}" dt="2024-04-21T05:24:19.140" v="6715"/>
        <pc:sldMkLst>
          <pc:docMk/>
          <pc:sldMk cId="4253771862" sldId="467"/>
        </pc:sldMkLst>
      </pc:sldChg>
      <pc:sldChg chg="addSp modSp new mod ord modClrScheme chgLayout modNotes">
        <pc:chgData name="Cassie O'Daniel" userId="S::codaniel@brightpathkids.com::acce24a8-96a6-45f4-b75d-6d2911081053" providerId="AD" clId="Web-{2BC83B7E-3CEC-54D9-4772-C1A2738F8B75}" dt="2024-04-21T05:58:53.681" v="7894" actId="20577"/>
        <pc:sldMkLst>
          <pc:docMk/>
          <pc:sldMk cId="1861958239" sldId="468"/>
        </pc:sldMkLst>
      </pc:sldChg>
      <pc:sldChg chg="addSp delSp modSp add ord replId modNotes">
        <pc:chgData name="Cassie O'Daniel" userId="S::codaniel@brightpathkids.com::acce24a8-96a6-45f4-b75d-6d2911081053" providerId="AD" clId="Web-{2BC83B7E-3CEC-54D9-4772-C1A2738F8B75}" dt="2024-04-21T08:46:48.568" v="12392"/>
        <pc:sldMkLst>
          <pc:docMk/>
          <pc:sldMk cId="128276470" sldId="469"/>
        </pc:sldMkLst>
      </pc:sldChg>
      <pc:sldChg chg="addSp delSp modSp add ord replId addAnim delAnim modNotes">
        <pc:chgData name="Cassie O'Daniel" userId="S::codaniel@brightpathkids.com::acce24a8-96a6-45f4-b75d-6d2911081053" providerId="AD" clId="Web-{2BC83B7E-3CEC-54D9-4772-C1A2738F8B75}" dt="2024-04-21T08:46:56.130" v="12393"/>
        <pc:sldMkLst>
          <pc:docMk/>
          <pc:sldMk cId="462067259" sldId="470"/>
        </pc:sldMkLst>
      </pc:sldChg>
      <pc:sldChg chg="add ord replId">
        <pc:chgData name="Cassie O'Daniel" userId="S::codaniel@brightpathkids.com::acce24a8-96a6-45f4-b75d-6d2911081053" providerId="AD" clId="Web-{2BC83B7E-3CEC-54D9-4772-C1A2738F8B75}" dt="2024-04-21T06:17:31.631" v="8226"/>
        <pc:sldMkLst>
          <pc:docMk/>
          <pc:sldMk cId="2542488435" sldId="471"/>
        </pc:sldMkLst>
      </pc:sldChg>
      <pc:sldChg chg="addSp delSp modSp new modNotes">
        <pc:chgData name="Cassie O'Daniel" userId="S::codaniel@brightpathkids.com::acce24a8-96a6-45f4-b75d-6d2911081053" providerId="AD" clId="Web-{2BC83B7E-3CEC-54D9-4772-C1A2738F8B75}" dt="2024-04-21T07:04:50.162" v="9112"/>
        <pc:sldMkLst>
          <pc:docMk/>
          <pc:sldMk cId="1471509177" sldId="472"/>
        </pc:sldMkLst>
      </pc:sldChg>
      <pc:sldChg chg="addSp delSp modSp new">
        <pc:chgData name="Cassie O'Daniel" userId="S::codaniel@brightpathkids.com::acce24a8-96a6-45f4-b75d-6d2911081053" providerId="AD" clId="Web-{2BC83B7E-3CEC-54D9-4772-C1A2738F8B75}" dt="2024-04-21T07:15:27.112" v="9457" actId="1076"/>
        <pc:sldMkLst>
          <pc:docMk/>
          <pc:sldMk cId="3140813264" sldId="473"/>
        </pc:sldMkLst>
      </pc:sldChg>
      <pc:sldChg chg="modSp add mod ord replId modClrScheme chgLayout modNotes">
        <pc:chgData name="Cassie O'Daniel" userId="S::codaniel@brightpathkids.com::acce24a8-96a6-45f4-b75d-6d2911081053" providerId="AD" clId="Web-{2BC83B7E-3CEC-54D9-4772-C1A2738F8B75}" dt="2024-04-21T07:44:17.966" v="11785"/>
        <pc:sldMkLst>
          <pc:docMk/>
          <pc:sldMk cId="2478380885" sldId="474"/>
        </pc:sldMkLst>
      </pc:sldChg>
      <pc:sldChg chg="addSp delSp modSp add ord replId">
        <pc:chgData name="Cassie O'Daniel" userId="S::codaniel@brightpathkids.com::acce24a8-96a6-45f4-b75d-6d2911081053" providerId="AD" clId="Web-{2BC83B7E-3CEC-54D9-4772-C1A2738F8B75}" dt="2024-04-21T08:57:21.115" v="12495" actId="1076"/>
        <pc:sldMkLst>
          <pc:docMk/>
          <pc:sldMk cId="751849053" sldId="475"/>
        </pc:sldMkLst>
      </pc:sldChg>
      <pc:sldChg chg="add ord replId">
        <pc:chgData name="Cassie O'Daniel" userId="S::codaniel@brightpathkids.com::acce24a8-96a6-45f4-b75d-6d2911081053" providerId="AD" clId="Web-{2BC83B7E-3CEC-54D9-4772-C1A2738F8B75}" dt="2024-04-21T09:00:50.447" v="12513"/>
        <pc:sldMkLst>
          <pc:docMk/>
          <pc:sldMk cId="139364773" sldId="476"/>
        </pc:sldMkLst>
      </pc:sldChg>
      <pc:sldChg chg="add ord replId">
        <pc:chgData name="Cassie O'Daniel" userId="S::codaniel@brightpathkids.com::acce24a8-96a6-45f4-b75d-6d2911081053" providerId="AD" clId="Web-{2BC83B7E-3CEC-54D9-4772-C1A2738F8B75}" dt="2024-04-21T09:01:08.353" v="12515"/>
        <pc:sldMkLst>
          <pc:docMk/>
          <pc:sldMk cId="499670864" sldId="477"/>
        </pc:sldMkLst>
      </pc:sldChg>
      <pc:sldChg chg="addSp delSp modSp add ord replId delAnim">
        <pc:chgData name="Cassie O'Daniel" userId="S::codaniel@brightpathkids.com::acce24a8-96a6-45f4-b75d-6d2911081053" providerId="AD" clId="Web-{2BC83B7E-3CEC-54D9-4772-C1A2738F8B75}" dt="2024-04-21T09:24:08.648" v="12604"/>
        <pc:sldMkLst>
          <pc:docMk/>
          <pc:sldMk cId="324959093" sldId="478"/>
        </pc:sldMkLst>
      </pc:sldChg>
      <pc:sldMasterChg chg="addSldLayout">
        <pc:chgData name="Cassie O'Daniel" userId="S::codaniel@brightpathkids.com::acce24a8-96a6-45f4-b75d-6d2911081053" providerId="AD" clId="Web-{2BC83B7E-3CEC-54D9-4772-C1A2738F8B75}" dt="2024-04-21T02:46:25.476" v="3894"/>
        <pc:sldMasterMkLst>
          <pc:docMk/>
          <pc:sldMasterMk cId="0" sldId="2147483648"/>
        </pc:sldMasterMkLst>
        <pc:sldLayoutChg chg="add">
          <pc:chgData name="Cassie O'Daniel" userId="S::codaniel@brightpathkids.com::acce24a8-96a6-45f4-b75d-6d2911081053" providerId="AD" clId="Web-{2BC83B7E-3CEC-54D9-4772-C1A2738F8B75}" dt="2024-04-21T02:46:25.476" v="3894"/>
          <pc:sldLayoutMkLst>
            <pc:docMk/>
            <pc:sldMasterMk cId="0" sldId="2147483648"/>
            <pc:sldLayoutMk cId="138896843" sldId="2147483723"/>
          </pc:sldLayoutMkLst>
        </pc:sldLayoutChg>
      </pc:sldMasterChg>
    </pc:docChg>
  </pc:docChgLst>
  <pc:docChgLst>
    <pc:chgData name="Cassie O'Daniel" userId="S::codaniel@brightpathkids.com::acce24a8-96a6-45f4-b75d-6d2911081053" providerId="AD" clId="Web-{E72CA9A6-5648-3AFB-0C04-3A6731B65DDD}"/>
    <pc:docChg chg="addSld delSld modSld sldOrd">
      <pc:chgData name="Cassie O'Daniel" userId="S::codaniel@brightpathkids.com::acce24a8-96a6-45f4-b75d-6d2911081053" providerId="AD" clId="Web-{E72CA9A6-5648-3AFB-0C04-3A6731B65DDD}" dt="2024-05-03T12:32:13.016" v="2370"/>
      <pc:docMkLst>
        <pc:docMk/>
      </pc:docMkLst>
      <pc:sldChg chg="new">
        <pc:chgData name="Cassie O'Daniel" userId="S::codaniel@brightpathkids.com::acce24a8-96a6-45f4-b75d-6d2911081053" providerId="AD" clId="Web-{E72CA9A6-5648-3AFB-0C04-3A6731B65DDD}" dt="2024-05-03T12:31:59.094" v="2366"/>
        <pc:sldMkLst>
          <pc:docMk/>
          <pc:sldMk cId="4019367531" sldId="256"/>
        </pc:sldMkLst>
      </pc:sldChg>
      <pc:sldChg chg="new">
        <pc:chgData name="Cassie O'Daniel" userId="S::codaniel@brightpathkids.com::acce24a8-96a6-45f4-b75d-6d2911081053" providerId="AD" clId="Web-{E72CA9A6-5648-3AFB-0C04-3A6731B65DDD}" dt="2024-05-03T12:32:05.563" v="2367"/>
        <pc:sldMkLst>
          <pc:docMk/>
          <pc:sldMk cId="1391765524" sldId="257"/>
        </pc:sldMkLst>
      </pc:sldChg>
      <pc:sldChg chg="new">
        <pc:chgData name="Cassie O'Daniel" userId="S::codaniel@brightpathkids.com::acce24a8-96a6-45f4-b75d-6d2911081053" providerId="AD" clId="Web-{E72CA9A6-5648-3AFB-0C04-3A6731B65DDD}" dt="2024-05-03T12:32:08.235" v="2368"/>
        <pc:sldMkLst>
          <pc:docMk/>
          <pc:sldMk cId="3224266948" sldId="258"/>
        </pc:sldMkLst>
      </pc:sldChg>
      <pc:sldChg chg="new">
        <pc:chgData name="Cassie O'Daniel" userId="S::codaniel@brightpathkids.com::acce24a8-96a6-45f4-b75d-6d2911081053" providerId="AD" clId="Web-{E72CA9A6-5648-3AFB-0C04-3A6731B65DDD}" dt="2024-05-03T12:32:10.844" v="2369"/>
        <pc:sldMkLst>
          <pc:docMk/>
          <pc:sldMk cId="2043586482" sldId="259"/>
        </pc:sldMkLst>
      </pc:sldChg>
      <pc:sldChg chg="new">
        <pc:chgData name="Cassie O'Daniel" userId="S::codaniel@brightpathkids.com::acce24a8-96a6-45f4-b75d-6d2911081053" providerId="AD" clId="Web-{E72CA9A6-5648-3AFB-0C04-3A6731B65DDD}" dt="2024-05-03T12:32:13.016" v="2370"/>
        <pc:sldMkLst>
          <pc:docMk/>
          <pc:sldMk cId="2788757399" sldId="26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18.640" v="2347"/>
        <pc:sldMkLst>
          <pc:docMk/>
          <pc:sldMk cId="3638994015" sldId="27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50.153" v="2307"/>
        <pc:sldMkLst>
          <pc:docMk/>
          <pc:sldMk cId="3063774441" sldId="29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35.216" v="2319"/>
        <pc:sldMkLst>
          <pc:docMk/>
          <pc:sldMk cId="2335674816" sldId="29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18.623" v="2332"/>
        <pc:sldMkLst>
          <pc:docMk/>
          <pc:sldMk cId="2051291965" sldId="29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5:29.696" v="2240"/>
        <pc:sldMkLst>
          <pc:docMk/>
          <pc:sldMk cId="2898041648" sldId="29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45.355" v="2282"/>
        <pc:sldMkLst>
          <pc:docMk/>
          <pc:sldMk cId="3983525740" sldId="29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40.951" v="2321"/>
        <pc:sldMkLst>
          <pc:docMk/>
          <pc:sldMk cId="1737726174" sldId="30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07.432" v="2276"/>
        <pc:sldMkLst>
          <pc:docMk/>
          <pc:sldMk cId="2511789249" sldId="301"/>
        </pc:sldMkLst>
      </pc:sldChg>
      <pc:sldChg chg="addSp delSp modSp del mod ord modClrScheme chgLayout modNotes">
        <pc:chgData name="Cassie O'Daniel" userId="S::codaniel@brightpathkids.com::acce24a8-96a6-45f4-b75d-6d2911081053" providerId="AD" clId="Web-{E72CA9A6-5648-3AFB-0C04-3A6731B65DDD}" dt="2024-05-03T12:26:16.822" v="2257"/>
        <pc:sldMkLst>
          <pc:docMk/>
          <pc:sldMk cId="4127415077" sldId="30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36.422" v="2355"/>
        <pc:sldMkLst>
          <pc:docMk/>
          <pc:sldMk cId="48614577" sldId="30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26.013" v="2314"/>
        <pc:sldMkLst>
          <pc:docMk/>
          <pc:sldMk cId="2850631571" sldId="30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20.373" v="2333"/>
        <pc:sldMkLst>
          <pc:docMk/>
          <pc:sldMk cId="1400552631" sldId="31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59.046" v="2339"/>
        <pc:sldMkLst>
          <pc:docMk/>
          <pc:sldMk cId="756024355" sldId="31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29.685" v="2316"/>
        <pc:sldMkLst>
          <pc:docMk/>
          <pc:sldMk cId="1329852458" sldId="31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20.759" v="2260"/>
        <pc:sldMkLst>
          <pc:docMk/>
          <pc:sldMk cId="52146709" sldId="31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55.343" v="2338"/>
        <pc:sldMkLst>
          <pc:docMk/>
          <pc:sldMk cId="1917777598" sldId="31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36.386" v="2278"/>
        <pc:sldMkLst>
          <pc:docMk/>
          <pc:sldMk cId="3377002802" sldId="31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47.276" v="2269"/>
        <pc:sldMkLst>
          <pc:docMk/>
          <pc:sldMk cId="2290379732" sldId="31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23.935" v="2313"/>
        <pc:sldMkLst>
          <pc:docMk/>
          <pc:sldMk cId="950602665" sldId="319"/>
        </pc:sldMkLst>
      </pc:sldChg>
      <pc:sldChg chg="del">
        <pc:chgData name="Cassie O'Daniel" userId="S::codaniel@brightpathkids.com::acce24a8-96a6-45f4-b75d-6d2911081053" providerId="AD" clId="Web-{E72CA9A6-5648-3AFB-0C04-3A6731B65DDD}" dt="2024-05-02T15:15:45.021" v="1365"/>
        <pc:sldMkLst>
          <pc:docMk/>
          <pc:sldMk cId="2303711050" sldId="32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25.072" v="2262"/>
        <pc:sldMkLst>
          <pc:docMk/>
          <pc:sldMk cId="3558191256" sldId="321"/>
        </pc:sldMkLst>
      </pc:sldChg>
      <pc:sldChg chg="modSp del ord">
        <pc:chgData name="Cassie O'Daniel" userId="S::codaniel@brightpathkids.com::acce24a8-96a6-45f4-b75d-6d2911081053" providerId="AD" clId="Web-{E72CA9A6-5648-3AFB-0C04-3A6731B65DDD}" dt="2024-05-03T12:26:01.634" v="2250"/>
        <pc:sldMkLst>
          <pc:docMk/>
          <pc:sldMk cId="2528874172" sldId="322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5:42.181" v="2245"/>
        <pc:sldMkLst>
          <pc:docMk/>
          <pc:sldMk cId="1852081892" sldId="323"/>
        </pc:sldMkLst>
      </pc:sldChg>
      <pc:sldChg chg="del">
        <pc:chgData name="Cassie O'Daniel" userId="S::codaniel@brightpathkids.com::acce24a8-96a6-45f4-b75d-6d2911081053" providerId="AD" clId="Web-{E72CA9A6-5648-3AFB-0C04-3A6731B65DDD}" dt="2024-05-02T15:33:06.099" v="1636"/>
        <pc:sldMkLst>
          <pc:docMk/>
          <pc:sldMk cId="1346270670" sldId="326"/>
        </pc:sldMkLst>
      </pc:sldChg>
      <pc:sldChg chg="modSp del">
        <pc:chgData name="Cassie O'Daniel" userId="S::codaniel@brightpathkids.com::acce24a8-96a6-45f4-b75d-6d2911081053" providerId="AD" clId="Web-{E72CA9A6-5648-3AFB-0C04-3A6731B65DDD}" dt="2024-05-02T15:12:40.378" v="1286"/>
        <pc:sldMkLst>
          <pc:docMk/>
          <pc:sldMk cId="3685397495" sldId="32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07.604" v="2277"/>
        <pc:sldMkLst>
          <pc:docMk/>
          <pc:sldMk cId="3124000374" sldId="328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6:04.415" v="2251"/>
        <pc:sldMkLst>
          <pc:docMk/>
          <pc:sldMk cId="2073500645" sldId="33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55.027" v="2286"/>
        <pc:sldMkLst>
          <pc:docMk/>
          <pc:sldMk cId="696837824" sldId="33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5:31.837" v="2241"/>
        <pc:sldMkLst>
          <pc:docMk/>
          <pc:sldMk cId="1836556809" sldId="33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12.512" v="2294"/>
        <pc:sldMkLst>
          <pc:docMk/>
          <pc:sldMk cId="3868937058" sldId="33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55.713" v="2272"/>
        <pc:sldMkLst>
          <pc:docMk/>
          <pc:sldMk cId="1565498430" sldId="34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12.062" v="2344"/>
        <pc:sldMkLst>
          <pc:docMk/>
          <pc:sldMk cId="295032906" sldId="34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03.108" v="2340"/>
        <pc:sldMkLst>
          <pc:docMk/>
          <pc:sldMk cId="342492321" sldId="346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5:52.681" v="2246"/>
        <pc:sldMkLst>
          <pc:docMk/>
          <pc:sldMk cId="410450831" sldId="359"/>
        </pc:sldMkLst>
      </pc:sldChg>
      <pc:sldChg chg="modSp del ord">
        <pc:chgData name="Cassie O'Daniel" userId="S::codaniel@brightpathkids.com::acce24a8-96a6-45f4-b75d-6d2911081053" providerId="AD" clId="Web-{E72CA9A6-5648-3AFB-0C04-3A6731B65DDD}" dt="2024-05-03T12:26:00.540" v="2249"/>
        <pc:sldMkLst>
          <pc:docMk/>
          <pc:sldMk cId="2233239423" sldId="360"/>
        </pc:sldMkLst>
      </pc:sldChg>
      <pc:sldChg chg="addSp delSp modSp del modNotes">
        <pc:chgData name="Cassie O'Daniel" userId="S::codaniel@brightpathkids.com::acce24a8-96a6-45f4-b75d-6d2911081053" providerId="AD" clId="Web-{E72CA9A6-5648-3AFB-0C04-3A6731B65DDD}" dt="2024-05-03T12:26:11.541" v="2255"/>
        <pc:sldMkLst>
          <pc:docMk/>
          <pc:sldMk cId="484759968" sldId="361"/>
        </pc:sldMkLst>
      </pc:sldChg>
      <pc:sldChg chg="addSp delSp modSp del modNotes">
        <pc:chgData name="Cassie O'Daniel" userId="S::codaniel@brightpathkids.com::acce24a8-96a6-45f4-b75d-6d2911081053" providerId="AD" clId="Web-{E72CA9A6-5648-3AFB-0C04-3A6731B65DDD}" dt="2024-05-03T12:26:14.994" v="2256"/>
        <pc:sldMkLst>
          <pc:docMk/>
          <pc:sldMk cId="720368685" sldId="36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28.260" v="2264"/>
        <pc:sldMkLst>
          <pc:docMk/>
          <pc:sldMk cId="448367599" sldId="36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40.621" v="2303"/>
        <pc:sldMkLst>
          <pc:docMk/>
          <pc:sldMk cId="1461213272" sldId="36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53.042" v="2285"/>
        <pc:sldMkLst>
          <pc:docMk/>
          <pc:sldMk cId="830223477" sldId="36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03.824" v="2290"/>
        <pc:sldMkLst>
          <pc:docMk/>
          <pc:sldMk cId="118215548" sldId="37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24.390" v="2349"/>
        <pc:sldMkLst>
          <pc:docMk/>
          <pc:sldMk cId="2849471687" sldId="37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30.281" v="2352"/>
        <pc:sldMkLst>
          <pc:docMk/>
          <pc:sldMk cId="2507315481" sldId="37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59.670" v="2325"/>
        <pc:sldMkLst>
          <pc:docMk/>
          <pc:sldMk cId="461122477" sldId="37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01.201" v="2326"/>
        <pc:sldMkLst>
          <pc:docMk/>
          <pc:sldMk cId="3972481629" sldId="37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50.154" v="2322"/>
        <pc:sldMkLst>
          <pc:docMk/>
          <pc:sldMk cId="3520066121" sldId="38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56.529" v="2324"/>
        <pc:sldMkLst>
          <pc:docMk/>
          <pc:sldMk cId="2240124248" sldId="381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09.576" v="2328"/>
        <pc:sldMkLst>
          <pc:docMk/>
          <pc:sldMk cId="3420504841" sldId="38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07.170" v="2327"/>
        <pc:sldMkLst>
          <pc:docMk/>
          <pc:sldMk cId="947394406" sldId="38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12.420" v="2329"/>
        <pc:sldMkLst>
          <pc:docMk/>
          <pc:sldMk cId="1935283179" sldId="38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14.717" v="2330"/>
        <pc:sldMkLst>
          <pc:docMk/>
          <pc:sldMk cId="2562372279" sldId="38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52" v="2365"/>
        <pc:sldMkLst>
          <pc:docMk/>
          <pc:sldMk cId="2878087171" sldId="38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09.046" v="2343"/>
        <pc:sldMkLst>
          <pc:docMk/>
          <pc:sldMk cId="2316325969" sldId="38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28.265" v="2351"/>
        <pc:sldMkLst>
          <pc:docMk/>
          <pc:sldMk cId="272222661" sldId="38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21.859" v="2348"/>
        <pc:sldMkLst>
          <pc:docMk/>
          <pc:sldMk cId="223662388" sldId="39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33.578" v="2354"/>
        <pc:sldMkLst>
          <pc:docMk/>
          <pc:sldMk cId="3645154493" sldId="39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4:10.007" v="2221"/>
        <pc:sldMkLst>
          <pc:docMk/>
          <pc:sldMk cId="3614701922" sldId="39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4:49.398" v="2227"/>
        <pc:sldMkLst>
          <pc:docMk/>
          <pc:sldMk cId="1208814332" sldId="39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33.182" v="2266"/>
        <pc:sldMkLst>
          <pc:docMk/>
          <pc:sldMk cId="3036475327" sldId="395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4:55.524" v="2229"/>
        <pc:sldMkLst>
          <pc:docMk/>
          <pc:sldMk cId="3242322782" sldId="396"/>
        </pc:sldMkLst>
      </pc:sldChg>
      <pc:sldChg chg="delSp del ord">
        <pc:chgData name="Cassie O'Daniel" userId="S::codaniel@brightpathkids.com::acce24a8-96a6-45f4-b75d-6d2911081053" providerId="AD" clId="Web-{E72CA9A6-5648-3AFB-0C04-3A6731B65DDD}" dt="2024-05-03T12:24:59.977" v="2231"/>
        <pc:sldMkLst>
          <pc:docMk/>
          <pc:sldMk cId="1086504178" sldId="39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38.328" v="2356"/>
        <pc:sldMkLst>
          <pc:docMk/>
          <pc:sldMk cId="574818091" sldId="40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5:14.961" v="2235"/>
        <pc:sldMkLst>
          <pc:docMk/>
          <pc:sldMk cId="1190864377" sldId="401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5:17.368" v="2236"/>
        <pc:sldMkLst>
          <pc:docMk/>
          <pc:sldMk cId="2046165977" sldId="40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5:20.321" v="2237"/>
        <pc:sldMkLst>
          <pc:docMk/>
          <pc:sldMk cId="357899761" sldId="40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4:17.648" v="2223"/>
        <pc:sldMkLst>
          <pc:docMk/>
          <pc:sldMk cId="354910093" sldId="40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4:20.742" v="2224"/>
        <pc:sldMkLst>
          <pc:docMk/>
          <pc:sldMk cId="501373882" sldId="409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4:57.805" v="2230"/>
        <pc:sldMkLst>
          <pc:docMk/>
          <pc:sldMk cId="3530925340" sldId="411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4:14.429" v="2222"/>
        <pc:sldMkLst>
          <pc:docMk/>
          <pc:sldMk cId="3518303807" sldId="41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4:40.742" v="2225"/>
        <pc:sldMkLst>
          <pc:docMk/>
          <pc:sldMk cId="4196115474" sldId="41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4:46.211" v="2226"/>
        <pc:sldMkLst>
          <pc:docMk/>
          <pc:sldMk cId="1377892923" sldId="415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5:03.477" v="2232"/>
        <pc:sldMkLst>
          <pc:docMk/>
          <pc:sldMk cId="3146225826" sldId="416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5:12.164" v="2234"/>
        <pc:sldMkLst>
          <pc:docMk/>
          <pc:sldMk cId="2991487404" sldId="41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36.793" v="2301"/>
        <pc:sldMkLst>
          <pc:docMk/>
          <pc:sldMk cId="1225587368" sldId="41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30.012" v="2299"/>
        <pc:sldMkLst>
          <pc:docMk/>
          <pc:sldMk cId="955655846" sldId="41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52.713" v="2271"/>
        <pc:sldMkLst>
          <pc:docMk/>
          <pc:sldMk cId="2347499097" sldId="42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50.807" v="2270"/>
        <pc:sldMkLst>
          <pc:docMk/>
          <pc:sldMk cId="2588199521" sldId="421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36.760" v="2267"/>
        <pc:sldMkLst>
          <pc:docMk/>
          <pc:sldMk cId="1573575482" sldId="42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30.947" v="2265"/>
        <pc:sldMkLst>
          <pc:docMk/>
          <pc:sldMk cId="938020864" sldId="42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09.558" v="2292"/>
        <pc:sldMkLst>
          <pc:docMk/>
          <pc:sldMk cId="637273936" sldId="42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5:23.368" v="2238"/>
        <pc:sldMkLst>
          <pc:docMk/>
          <pc:sldMk cId="3244169744" sldId="42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45.793" v="2305"/>
        <pc:sldMkLst>
          <pc:docMk/>
          <pc:sldMk cId="2864724753" sldId="42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46.432" v="2268"/>
        <pc:sldMkLst>
          <pc:docMk/>
          <pc:sldMk cId="1375300682" sldId="42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4:52.305" v="2228"/>
        <pc:sldMkLst>
          <pc:docMk/>
          <pc:sldMk cId="2567914144" sldId="43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5:25.040" v="2239"/>
        <pc:sldMkLst>
          <pc:docMk/>
          <pc:sldMk cId="1620426794" sldId="431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5:39.243" v="2244"/>
        <pc:sldMkLst>
          <pc:docMk/>
          <pc:sldMk cId="2288281113" sldId="43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38.683" v="2279"/>
        <pc:sldMkLst>
          <pc:docMk/>
          <pc:sldMk cId="4271435461" sldId="43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49.714" v="2284"/>
        <pc:sldMkLst>
          <pc:docMk/>
          <pc:sldMk cId="1422983681" sldId="434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6:07.541" v="2253"/>
        <pc:sldMkLst>
          <pc:docMk/>
          <pc:sldMk cId="3622419007" sldId="435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6:04.994" v="2252"/>
        <pc:sldMkLst>
          <pc:docMk/>
          <pc:sldMk cId="1463379376" sldId="43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46.172" v="2361"/>
        <pc:sldMkLst>
          <pc:docMk/>
          <pc:sldMk cId="2509795377" sldId="43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6:26.806" v="2263"/>
        <pc:sldMkLst>
          <pc:docMk/>
          <pc:sldMk cId="1749705892" sldId="43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59.621" v="2288"/>
        <pc:sldMkLst>
          <pc:docMk/>
          <pc:sldMk cId="1755615160" sldId="43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57.074" v="2287"/>
        <pc:sldMkLst>
          <pc:docMk/>
          <pc:sldMk cId="1288742496" sldId="44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32.671" v="2353"/>
        <pc:sldMkLst>
          <pc:docMk/>
          <pc:sldMk cId="3726072669" sldId="44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05.088" v="2275"/>
        <pc:sldMkLst>
          <pc:docMk/>
          <pc:sldMk cId="1418852434" sldId="445"/>
        </pc:sldMkLst>
      </pc:sldChg>
      <pc:sldChg chg="modSp del">
        <pc:chgData name="Cassie O'Daniel" userId="S::codaniel@brightpathkids.com::acce24a8-96a6-45f4-b75d-6d2911081053" providerId="AD" clId="Web-{E72CA9A6-5648-3AFB-0C04-3A6731B65DDD}" dt="2024-05-02T15:14:42.098" v="1317"/>
        <pc:sldMkLst>
          <pc:docMk/>
          <pc:sldMk cId="3206977848" sldId="446"/>
        </pc:sldMkLst>
      </pc:sldChg>
      <pc:sldChg chg="modSp del">
        <pc:chgData name="Cassie O'Daniel" userId="S::codaniel@brightpathkids.com::acce24a8-96a6-45f4-b75d-6d2911081053" providerId="AD" clId="Web-{E72CA9A6-5648-3AFB-0C04-3A6731B65DDD}" dt="2024-05-03T12:26:18.744" v="2258"/>
        <pc:sldMkLst>
          <pc:docMk/>
          <pc:sldMk cId="601708422" sldId="447"/>
        </pc:sldMkLst>
      </pc:sldChg>
      <pc:sldChg chg="modSp del">
        <pc:chgData name="Cassie O'Daniel" userId="S::codaniel@brightpathkids.com::acce24a8-96a6-45f4-b75d-6d2911081053" providerId="AD" clId="Web-{E72CA9A6-5648-3AFB-0C04-3A6731B65DDD}" dt="2024-05-03T12:26:20.291" v="2259"/>
        <pc:sldMkLst>
          <pc:docMk/>
          <pc:sldMk cId="3399406059" sldId="448"/>
        </pc:sldMkLst>
      </pc:sldChg>
      <pc:sldChg chg="addSp delSp modSp del">
        <pc:chgData name="Cassie O'Daniel" userId="S::codaniel@brightpathkids.com::acce24a8-96a6-45f4-b75d-6d2911081053" providerId="AD" clId="Web-{E72CA9A6-5648-3AFB-0C04-3A6731B65DDD}" dt="2024-05-03T12:26:22.353" v="2261"/>
        <pc:sldMkLst>
          <pc:docMk/>
          <pc:sldMk cId="3026417813" sldId="449"/>
        </pc:sldMkLst>
      </pc:sldChg>
      <pc:sldChg chg="addSp delSp modSp del modNotes">
        <pc:chgData name="Cassie O'Daniel" userId="S::codaniel@brightpathkids.com::acce24a8-96a6-45f4-b75d-6d2911081053" providerId="AD" clId="Web-{E72CA9A6-5648-3AFB-0C04-3A6731B65DDD}" dt="2024-05-03T12:25:36.852" v="2243"/>
        <pc:sldMkLst>
          <pc:docMk/>
          <pc:sldMk cId="3590300122" sldId="45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41.250" v="2358"/>
        <pc:sldMkLst>
          <pc:docMk/>
          <pc:sldMk cId="401902034" sldId="451"/>
        </pc:sldMkLst>
      </pc:sldChg>
      <pc:sldChg chg="del ord">
        <pc:chgData name="Cassie O'Daniel" userId="S::codaniel@brightpathkids.com::acce24a8-96a6-45f4-b75d-6d2911081053" providerId="AD" clId="Web-{E72CA9A6-5648-3AFB-0C04-3A6731B65DDD}" dt="2024-05-03T12:25:57.650" v="2248"/>
        <pc:sldMkLst>
          <pc:docMk/>
          <pc:sldMk cId="2664084396" sldId="45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00.276" v="2273"/>
        <pc:sldMkLst>
          <pc:docMk/>
          <pc:sldMk cId="3546164080" sldId="45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38.575" v="2302"/>
        <pc:sldMkLst>
          <pc:docMk/>
          <pc:sldMk cId="2072829153" sldId="45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22.074" v="2296"/>
        <pc:sldMkLst>
          <pc:docMk/>
          <pc:sldMk cId="3570339188" sldId="45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18.824" v="2295"/>
        <pc:sldMkLst>
          <pc:docMk/>
          <pc:sldMk cId="2449333379" sldId="45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47.668" v="2306"/>
        <pc:sldMkLst>
          <pc:docMk/>
          <pc:sldMk cId="534462999" sldId="46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5:07.852" v="2233"/>
        <pc:sldMkLst>
          <pc:docMk/>
          <pc:sldMk cId="1592737391" sldId="46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02.871" v="2289"/>
        <pc:sldMkLst>
          <pc:docMk/>
          <pc:sldMk cId="847945464" sldId="46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51.903" v="2308"/>
        <pc:sldMkLst>
          <pc:docMk/>
          <pc:sldMk cId="273359807" sldId="46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31.685" v="2317"/>
        <pc:sldMkLst>
          <pc:docMk/>
          <pc:sldMk cId="3255153971" sldId="46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34.122" v="2318"/>
        <pc:sldMkLst>
          <pc:docMk/>
          <pc:sldMk cId="4253771862" sldId="46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28.950" v="2315"/>
        <pc:sldMkLst>
          <pc:docMk/>
          <pc:sldMk cId="1861958239" sldId="46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17.794" v="2311"/>
        <pc:sldMkLst>
          <pc:docMk/>
          <pc:sldMk cId="128276470" sldId="46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53.967" v="2323"/>
        <pc:sldMkLst>
          <pc:docMk/>
          <pc:sldMk cId="462067259" sldId="47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44.703" v="2360"/>
        <pc:sldMkLst>
          <pc:docMk/>
          <pc:sldMk cId="2542488435" sldId="471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09.888" v="2309"/>
        <pc:sldMkLst>
          <pc:docMk/>
          <pc:sldMk cId="1471509177" sldId="47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12.544" v="2310"/>
        <pc:sldMkLst>
          <pc:docMk/>
          <pc:sldMk cId="3140813264" sldId="47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24.809" v="2297"/>
        <pc:sldMkLst>
          <pc:docMk/>
          <pc:sldMk cId="2478380885" sldId="47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38.248" v="2320"/>
        <pc:sldMkLst>
          <pc:docMk/>
          <pc:sldMk cId="751849053" sldId="47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42.139" v="2337"/>
        <pc:sldMkLst>
          <pc:docMk/>
          <pc:sldMk cId="139364773" sldId="476"/>
        </pc:sldMkLst>
      </pc:sldChg>
      <pc:sldChg chg="modSp del">
        <pc:chgData name="Cassie O'Daniel" userId="S::codaniel@brightpathkids.com::acce24a8-96a6-45f4-b75d-6d2911081053" providerId="AD" clId="Web-{E72CA9A6-5648-3AFB-0C04-3A6731B65DDD}" dt="2024-05-03T12:31:12.905" v="2345"/>
        <pc:sldMkLst>
          <pc:docMk/>
          <pc:sldMk cId="499670864" sldId="47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05.637" v="2291"/>
        <pc:sldMkLst>
          <pc:docMk/>
          <pc:sldMk cId="324959093" sldId="47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9:20.591" v="2312"/>
        <pc:sldMkLst>
          <pc:docMk/>
          <pc:sldMk cId="504397349" sldId="48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17.076" v="2331"/>
        <pc:sldMkLst>
          <pc:docMk/>
          <pc:sldMk cId="485072564" sldId="481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30.186" v="2336"/>
        <pc:sldMkLst>
          <pc:docMk/>
          <pc:sldMk cId="2382631855" sldId="48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32.934" v="2300"/>
        <pc:sldMkLst>
          <pc:docMk/>
          <pc:sldMk cId="3145054478" sldId="48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24.639" v="2335"/>
        <pc:sldMkLst>
          <pc:docMk/>
          <pc:sldMk cId="2612949880" sldId="48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0:22.530" v="2334"/>
        <pc:sldMkLst>
          <pc:docMk/>
          <pc:sldMk cId="471429776" sldId="48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06.983" v="2342"/>
        <pc:sldMkLst>
          <pc:docMk/>
          <pc:sldMk cId="3031368917" sldId="48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06.265" v="2341"/>
        <pc:sldMkLst>
          <pc:docMk/>
          <pc:sldMk cId="2258560416" sldId="48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16.546" v="2346"/>
        <pc:sldMkLst>
          <pc:docMk/>
          <pc:sldMk cId="1976173962" sldId="49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26.500" v="2350"/>
        <pc:sldMkLst>
          <pc:docMk/>
          <pc:sldMk cId="1533026946" sldId="491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26.996" v="2298"/>
        <pc:sldMkLst>
          <pc:docMk/>
          <pc:sldMk cId="3855595350" sldId="494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50" v="2363"/>
        <pc:sldMkLst>
          <pc:docMk/>
          <pc:sldMk cId="3848148240" sldId="49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12.121" v="2293"/>
        <pc:sldMkLst>
          <pc:docMk/>
          <pc:sldMk cId="2758933453" sldId="49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51.219" v="2364"/>
        <pc:sldMkLst>
          <pc:docMk/>
          <pc:sldMk cId="1606841640" sldId="498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39.750" v="2357"/>
        <pc:sldMkLst>
          <pc:docMk/>
          <pc:sldMk cId="306265466" sldId="499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03.260" v="2274"/>
        <pc:sldMkLst>
          <pc:docMk/>
          <pc:sldMk cId="4028441281" sldId="500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43.500" v="2359"/>
        <pc:sldMkLst>
          <pc:docMk/>
          <pc:sldMk cId="1229183957" sldId="502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41.042" v="2280"/>
        <pc:sldMkLst>
          <pc:docMk/>
          <pc:sldMk cId="3149071759" sldId="503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43.245" v="2281"/>
        <pc:sldMkLst>
          <pc:docMk/>
          <pc:sldMk cId="1010390098" sldId="505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7:47.558" v="2283"/>
        <pc:sldMkLst>
          <pc:docMk/>
          <pc:sldMk cId="1341805123" sldId="506"/>
        </pc:sldMkLst>
      </pc:sldChg>
      <pc:sldChg chg="del">
        <pc:chgData name="Cassie O'Daniel" userId="S::codaniel@brightpathkids.com::acce24a8-96a6-45f4-b75d-6d2911081053" providerId="AD" clId="Web-{E72CA9A6-5648-3AFB-0C04-3A6731B65DDD}" dt="2024-05-03T12:31:48.359" v="2362"/>
        <pc:sldMkLst>
          <pc:docMk/>
          <pc:sldMk cId="1834550991" sldId="507"/>
        </pc:sldMkLst>
      </pc:sldChg>
      <pc:sldChg chg="del">
        <pc:chgData name="Cassie O'Daniel" userId="S::codaniel@brightpathkids.com::acce24a8-96a6-45f4-b75d-6d2911081053" providerId="AD" clId="Web-{E72CA9A6-5648-3AFB-0C04-3A6731B65DDD}" dt="2024-05-03T12:28:43.543" v="2304"/>
        <pc:sldMkLst>
          <pc:docMk/>
          <pc:sldMk cId="347769669" sldId="508"/>
        </pc:sldMkLst>
      </pc:sldChg>
      <pc:sldChg chg="addSp delSp modSp new del mod ord modClrScheme chgLayout modNotes">
        <pc:chgData name="Cassie O'Daniel" userId="S::codaniel@brightpathkids.com::acce24a8-96a6-45f4-b75d-6d2911081053" providerId="AD" clId="Web-{E72CA9A6-5648-3AFB-0C04-3A6731B65DDD}" dt="2024-05-03T12:25:34.556" v="2242"/>
        <pc:sldMkLst>
          <pc:docMk/>
          <pc:sldMk cId="740773348" sldId="509"/>
        </pc:sldMkLst>
      </pc:sldChg>
      <pc:sldChg chg="modSp add del ord replId modNotes">
        <pc:chgData name="Cassie O'Daniel" userId="S::codaniel@brightpathkids.com::acce24a8-96a6-45f4-b75d-6d2911081053" providerId="AD" clId="Web-{E72CA9A6-5648-3AFB-0C04-3A6731B65DDD}" dt="2024-05-03T12:26:08.900" v="2254"/>
        <pc:sldMkLst>
          <pc:docMk/>
          <pc:sldMk cId="1372488605" sldId="510"/>
        </pc:sldMkLst>
      </pc:sldChg>
      <pc:sldChg chg="add del ord replId">
        <pc:chgData name="Cassie O'Daniel" userId="S::codaniel@brightpathkids.com::acce24a8-96a6-45f4-b75d-6d2911081053" providerId="AD" clId="Web-{E72CA9A6-5648-3AFB-0C04-3A6731B65DDD}" dt="2024-05-03T12:25:55.009" v="2247"/>
        <pc:sldMkLst>
          <pc:docMk/>
          <pc:sldMk cId="3223079970" sldId="511"/>
        </pc:sldMkLst>
      </pc:sldChg>
    </pc:docChg>
  </pc:docChgLst>
  <pc:docChgLst>
    <pc:chgData name="Cassie O'Daniel" userId="S::codaniel@brightpathkids.com::acce24a8-96a6-45f4-b75d-6d2911081053" providerId="AD" clId="Web-{3D9DBA97-B013-D5D5-82A7-54313DD366F5}"/>
    <pc:docChg chg="addSld delSld modSld sldOrd">
      <pc:chgData name="Cassie O'Daniel" userId="S::codaniel@brightpathkids.com::acce24a8-96a6-45f4-b75d-6d2911081053" providerId="AD" clId="Web-{3D9DBA97-B013-D5D5-82A7-54313DD366F5}" dt="2024-04-14T16:51:40.214" v="1712" actId="1076"/>
      <pc:docMkLst>
        <pc:docMk/>
      </pc:docMkLst>
      <pc:sldChg chg="modSp ord">
        <pc:chgData name="Cassie O'Daniel" userId="S::codaniel@brightpathkids.com::acce24a8-96a6-45f4-b75d-6d2911081053" providerId="AD" clId="Web-{3D9DBA97-B013-D5D5-82A7-54313DD366F5}" dt="2024-04-14T14:00:26.011" v="56"/>
        <pc:sldMkLst>
          <pc:docMk/>
          <pc:sldMk cId="3965147650" sldId="264"/>
        </pc:sldMkLst>
      </pc:sldChg>
      <pc:sldChg chg="modSp del ord">
        <pc:chgData name="Cassie O'Daniel" userId="S::codaniel@brightpathkids.com::acce24a8-96a6-45f4-b75d-6d2911081053" providerId="AD" clId="Web-{3D9DBA97-B013-D5D5-82A7-54313DD366F5}" dt="2024-04-14T15:56:12.122" v="1087"/>
        <pc:sldMkLst>
          <pc:docMk/>
          <pc:sldMk cId="800016785" sldId="302"/>
        </pc:sldMkLst>
      </pc:sldChg>
      <pc:sldChg chg="modSp ord">
        <pc:chgData name="Cassie O'Daniel" userId="S::codaniel@brightpathkids.com::acce24a8-96a6-45f4-b75d-6d2911081053" providerId="AD" clId="Web-{3D9DBA97-B013-D5D5-82A7-54313DD366F5}" dt="2024-04-14T13:55:33.024" v="22" actId="1076"/>
        <pc:sldMkLst>
          <pc:docMk/>
          <pc:sldMk cId="2290379732" sldId="318"/>
        </pc:sldMkLst>
      </pc:sldChg>
      <pc:sldChg chg="addSp delSp modSp del modNotes">
        <pc:chgData name="Cassie O'Daniel" userId="S::codaniel@brightpathkids.com::acce24a8-96a6-45f4-b75d-6d2911081053" providerId="AD" clId="Web-{3D9DBA97-B013-D5D5-82A7-54313DD366F5}" dt="2024-04-14T16:27:11.269" v="1326"/>
        <pc:sldMkLst>
          <pc:docMk/>
          <pc:sldMk cId="1719534071" sldId="354"/>
        </pc:sldMkLst>
      </pc:sldChg>
      <pc:sldChg chg="modSp ord">
        <pc:chgData name="Cassie O'Daniel" userId="S::codaniel@brightpathkids.com::acce24a8-96a6-45f4-b75d-6d2911081053" providerId="AD" clId="Web-{3D9DBA97-B013-D5D5-82A7-54313DD366F5}" dt="2024-04-14T14:27:41.106" v="367" actId="20577"/>
        <pc:sldMkLst>
          <pc:docMk/>
          <pc:sldMk cId="4225223632" sldId="355"/>
        </pc:sldMkLst>
      </pc:sldChg>
      <pc:sldChg chg="ord">
        <pc:chgData name="Cassie O'Daniel" userId="S::codaniel@brightpathkids.com::acce24a8-96a6-45f4-b75d-6d2911081053" providerId="AD" clId="Web-{3D9DBA97-B013-D5D5-82A7-54313DD366F5}" dt="2024-04-14T15:29:54.846" v="1052"/>
        <pc:sldMkLst>
          <pc:docMk/>
          <pc:sldMk cId="3043563605" sldId="388"/>
        </pc:sldMkLst>
      </pc:sldChg>
      <pc:sldChg chg="modSp">
        <pc:chgData name="Cassie O'Daniel" userId="S::codaniel@brightpathkids.com::acce24a8-96a6-45f4-b75d-6d2911081053" providerId="AD" clId="Web-{3D9DBA97-B013-D5D5-82A7-54313DD366F5}" dt="2024-04-14T15:40:48.385" v="1063"/>
        <pc:sldMkLst>
          <pc:docMk/>
          <pc:sldMk cId="272222661" sldId="389"/>
        </pc:sldMkLst>
      </pc:sldChg>
      <pc:sldChg chg="modSp">
        <pc:chgData name="Cassie O'Daniel" userId="S::codaniel@brightpathkids.com::acce24a8-96a6-45f4-b75d-6d2911081053" providerId="AD" clId="Web-{3D9DBA97-B013-D5D5-82A7-54313DD366F5}" dt="2024-04-14T15:40:14.665" v="1058"/>
        <pc:sldMkLst>
          <pc:docMk/>
          <pc:sldMk cId="223662388" sldId="390"/>
        </pc:sldMkLst>
      </pc:sldChg>
      <pc:sldChg chg="modSp add ord replId">
        <pc:chgData name="Cassie O'Daniel" userId="S::codaniel@brightpathkids.com::acce24a8-96a6-45f4-b75d-6d2911081053" providerId="AD" clId="Web-{3D9DBA97-B013-D5D5-82A7-54313DD366F5}" dt="2024-04-14T15:29:58.049" v="1053"/>
        <pc:sldMkLst>
          <pc:docMk/>
          <pc:sldMk cId="3645154493" sldId="392"/>
        </pc:sldMkLst>
      </pc:sldChg>
      <pc:sldChg chg="addSp modSp new ord">
        <pc:chgData name="Cassie O'Daniel" userId="S::codaniel@brightpathkids.com::acce24a8-96a6-45f4-b75d-6d2911081053" providerId="AD" clId="Web-{3D9DBA97-B013-D5D5-82A7-54313DD366F5}" dt="2024-04-14T14:38:58.222" v="525" actId="1076"/>
        <pc:sldMkLst>
          <pc:docMk/>
          <pc:sldMk cId="3614701922" sldId="393"/>
        </pc:sldMkLst>
      </pc:sldChg>
      <pc:sldChg chg="addSp modSp add ord replId modNotes">
        <pc:chgData name="Cassie O'Daniel" userId="S::codaniel@brightpathkids.com::acce24a8-96a6-45f4-b75d-6d2911081053" providerId="AD" clId="Web-{3D9DBA97-B013-D5D5-82A7-54313DD366F5}" dt="2024-04-14T16:47:01.344" v="1654" actId="20577"/>
        <pc:sldMkLst>
          <pc:docMk/>
          <pc:sldMk cId="1208814332" sldId="394"/>
        </pc:sldMkLst>
      </pc:sldChg>
      <pc:sldChg chg="modSp add replId">
        <pc:chgData name="Cassie O'Daniel" userId="S::codaniel@brightpathkids.com::acce24a8-96a6-45f4-b75d-6d2911081053" providerId="AD" clId="Web-{3D9DBA97-B013-D5D5-82A7-54313DD366F5}" dt="2024-04-14T14:13:53.176" v="311" actId="20577"/>
        <pc:sldMkLst>
          <pc:docMk/>
          <pc:sldMk cId="3036475327" sldId="395"/>
        </pc:sldMkLst>
      </pc:sldChg>
      <pc:sldChg chg="addSp delSp modSp add replId">
        <pc:chgData name="Cassie O'Daniel" userId="S::codaniel@brightpathkids.com::acce24a8-96a6-45f4-b75d-6d2911081053" providerId="AD" clId="Web-{3D9DBA97-B013-D5D5-82A7-54313DD366F5}" dt="2024-04-14T15:23:09.581" v="1025"/>
        <pc:sldMkLst>
          <pc:docMk/>
          <pc:sldMk cId="3242322782" sldId="396"/>
        </pc:sldMkLst>
      </pc:sldChg>
      <pc:sldChg chg="modSp add replId">
        <pc:chgData name="Cassie O'Daniel" userId="S::codaniel@brightpathkids.com::acce24a8-96a6-45f4-b75d-6d2911081053" providerId="AD" clId="Web-{3D9DBA97-B013-D5D5-82A7-54313DD366F5}" dt="2024-04-14T14:16:38.162" v="329" actId="20577"/>
        <pc:sldMkLst>
          <pc:docMk/>
          <pc:sldMk cId="2599660015" sldId="397"/>
        </pc:sldMkLst>
      </pc:sldChg>
      <pc:sldChg chg="addSp modSp add replId">
        <pc:chgData name="Cassie O'Daniel" userId="S::codaniel@brightpathkids.com::acce24a8-96a6-45f4-b75d-6d2911081053" providerId="AD" clId="Web-{3D9DBA97-B013-D5D5-82A7-54313DD366F5}" dt="2024-04-14T15:21:47.265" v="1005"/>
        <pc:sldMkLst>
          <pc:docMk/>
          <pc:sldMk cId="1086504178" sldId="398"/>
        </pc:sldMkLst>
      </pc:sldChg>
      <pc:sldChg chg="modSp add ord replId">
        <pc:chgData name="Cassie O'Daniel" userId="S::codaniel@brightpathkids.com::acce24a8-96a6-45f4-b75d-6d2911081053" providerId="AD" clId="Web-{3D9DBA97-B013-D5D5-82A7-54313DD366F5}" dt="2024-04-14T14:17:06.037" v="334" actId="20577"/>
        <pc:sldMkLst>
          <pc:docMk/>
          <pc:sldMk cId="1280195936" sldId="399"/>
        </pc:sldMkLst>
      </pc:sldChg>
      <pc:sldChg chg="modSp add replId">
        <pc:chgData name="Cassie O'Daniel" userId="S::codaniel@brightpathkids.com::acce24a8-96a6-45f4-b75d-6d2911081053" providerId="AD" clId="Web-{3D9DBA97-B013-D5D5-82A7-54313DD366F5}" dt="2024-04-14T14:17:55.256" v="345" actId="20577"/>
        <pc:sldMkLst>
          <pc:docMk/>
          <pc:sldMk cId="574818091" sldId="400"/>
        </pc:sldMkLst>
      </pc:sldChg>
      <pc:sldChg chg="modSp add ord replId">
        <pc:chgData name="Cassie O'Daniel" userId="S::codaniel@brightpathkids.com::acce24a8-96a6-45f4-b75d-6d2911081053" providerId="AD" clId="Web-{3D9DBA97-B013-D5D5-82A7-54313DD366F5}" dt="2024-04-14T14:28:33.279" v="375"/>
        <pc:sldMkLst>
          <pc:docMk/>
          <pc:sldMk cId="1190864377" sldId="401"/>
        </pc:sldMkLst>
      </pc:sldChg>
      <pc:sldChg chg="modSp add replId">
        <pc:chgData name="Cassie O'Daniel" userId="S::codaniel@brightpathkids.com::acce24a8-96a6-45f4-b75d-6d2911081053" providerId="AD" clId="Web-{3D9DBA97-B013-D5D5-82A7-54313DD366F5}" dt="2024-04-14T14:26:37.605" v="363" actId="20577"/>
        <pc:sldMkLst>
          <pc:docMk/>
          <pc:sldMk cId="2046165977" sldId="402"/>
        </pc:sldMkLst>
      </pc:sldChg>
      <pc:sldChg chg="modSp add replId">
        <pc:chgData name="Cassie O'Daniel" userId="S::codaniel@brightpathkids.com::acce24a8-96a6-45f4-b75d-6d2911081053" providerId="AD" clId="Web-{3D9DBA97-B013-D5D5-82A7-54313DD366F5}" dt="2024-04-14T14:25:28.730" v="358" actId="20577"/>
        <pc:sldMkLst>
          <pc:docMk/>
          <pc:sldMk cId="1784510202" sldId="403"/>
        </pc:sldMkLst>
      </pc:sldChg>
      <pc:sldChg chg="modSp add replId">
        <pc:chgData name="Cassie O'Daniel" userId="S::codaniel@brightpathkids.com::acce24a8-96a6-45f4-b75d-6d2911081053" providerId="AD" clId="Web-{3D9DBA97-B013-D5D5-82A7-54313DD366F5}" dt="2024-04-14T14:28:14.544" v="373" actId="20577"/>
        <pc:sldMkLst>
          <pc:docMk/>
          <pc:sldMk cId="4009699856" sldId="404"/>
        </pc:sldMkLst>
      </pc:sldChg>
      <pc:sldChg chg="addSp delSp modSp add ord replId modNotes">
        <pc:chgData name="Cassie O'Daniel" userId="S::codaniel@brightpathkids.com::acce24a8-96a6-45f4-b75d-6d2911081053" providerId="AD" clId="Web-{3D9DBA97-B013-D5D5-82A7-54313DD366F5}" dt="2024-04-14T14:34:12.735" v="477"/>
        <pc:sldMkLst>
          <pc:docMk/>
          <pc:sldMk cId="357899761" sldId="405"/>
        </pc:sldMkLst>
      </pc:sldChg>
      <pc:sldChg chg="modSp add del replId">
        <pc:chgData name="Cassie O'Daniel" userId="S::codaniel@brightpathkids.com::acce24a8-96a6-45f4-b75d-6d2911081053" providerId="AD" clId="Web-{3D9DBA97-B013-D5D5-82A7-54313DD366F5}" dt="2024-04-14T14:54:02.373" v="732"/>
        <pc:sldMkLst>
          <pc:docMk/>
          <pc:sldMk cId="2448016812" sldId="406"/>
        </pc:sldMkLst>
      </pc:sldChg>
      <pc:sldChg chg="addSp delSp modSp add replId modNotes">
        <pc:chgData name="Cassie O'Daniel" userId="S::codaniel@brightpathkids.com::acce24a8-96a6-45f4-b75d-6d2911081053" providerId="AD" clId="Web-{3D9DBA97-B013-D5D5-82A7-54313DD366F5}" dt="2024-04-14T16:02:20.199" v="1153" actId="1076"/>
        <pc:sldMkLst>
          <pc:docMk/>
          <pc:sldMk cId="354910093" sldId="407"/>
        </pc:sldMkLst>
      </pc:sldChg>
      <pc:sldChg chg="modSp add del replId">
        <pc:chgData name="Cassie O'Daniel" userId="S::codaniel@brightpathkids.com::acce24a8-96a6-45f4-b75d-6d2911081053" providerId="AD" clId="Web-{3D9DBA97-B013-D5D5-82A7-54313DD366F5}" dt="2024-04-14T16:12:52.191" v="1235"/>
        <pc:sldMkLst>
          <pc:docMk/>
          <pc:sldMk cId="4018215479" sldId="408"/>
        </pc:sldMkLst>
      </pc:sldChg>
      <pc:sldChg chg="addSp delSp modSp add replId modNotes">
        <pc:chgData name="Cassie O'Daniel" userId="S::codaniel@brightpathkids.com::acce24a8-96a6-45f4-b75d-6d2911081053" providerId="AD" clId="Web-{3D9DBA97-B013-D5D5-82A7-54313DD366F5}" dt="2024-04-14T16:12:48.878" v="1234"/>
        <pc:sldMkLst>
          <pc:docMk/>
          <pc:sldMk cId="501373882" sldId="409"/>
        </pc:sldMkLst>
      </pc:sldChg>
      <pc:sldChg chg="addSp delSp modSp add del replId modNotes">
        <pc:chgData name="Cassie O'Daniel" userId="S::codaniel@brightpathkids.com::acce24a8-96a6-45f4-b75d-6d2911081053" providerId="AD" clId="Web-{3D9DBA97-B013-D5D5-82A7-54313DD366F5}" dt="2024-04-14T16:27:13.535" v="1327"/>
        <pc:sldMkLst>
          <pc:docMk/>
          <pc:sldMk cId="812334111" sldId="410"/>
        </pc:sldMkLst>
      </pc:sldChg>
      <pc:sldChg chg="modSp add del replId">
        <pc:chgData name="Cassie O'Daniel" userId="S::codaniel@brightpathkids.com::acce24a8-96a6-45f4-b75d-6d2911081053" providerId="AD" clId="Web-{3D9DBA97-B013-D5D5-82A7-54313DD366F5}" dt="2024-04-14T14:59:18.387" v="776"/>
        <pc:sldMkLst>
          <pc:docMk/>
          <pc:sldMk cId="1726758006" sldId="410"/>
        </pc:sldMkLst>
      </pc:sldChg>
      <pc:sldChg chg="addSp modSp add replId">
        <pc:chgData name="Cassie O'Daniel" userId="S::codaniel@brightpathkids.com::acce24a8-96a6-45f4-b75d-6d2911081053" providerId="AD" clId="Web-{3D9DBA97-B013-D5D5-82A7-54313DD366F5}" dt="2024-04-14T15:24:28.412" v="1034" actId="1076"/>
        <pc:sldMkLst>
          <pc:docMk/>
          <pc:sldMk cId="3530925340" sldId="411"/>
        </pc:sldMkLst>
      </pc:sldChg>
      <pc:sldChg chg="addSp modSp new ord">
        <pc:chgData name="Cassie O'Daniel" userId="S::codaniel@brightpathkids.com::acce24a8-96a6-45f4-b75d-6d2911081053" providerId="AD" clId="Web-{3D9DBA97-B013-D5D5-82A7-54313DD366F5}" dt="2024-04-14T15:29:45.751" v="1051"/>
        <pc:sldMkLst>
          <pc:docMk/>
          <pc:sldMk cId="935571543" sldId="412"/>
        </pc:sldMkLst>
      </pc:sldChg>
      <pc:sldChg chg="addSp modSp add ord replId modNotes">
        <pc:chgData name="Cassie O'Daniel" userId="S::codaniel@brightpathkids.com::acce24a8-96a6-45f4-b75d-6d2911081053" providerId="AD" clId="Web-{3D9DBA97-B013-D5D5-82A7-54313DD366F5}" dt="2024-04-14T16:22:59.354" v="1281" actId="1076"/>
        <pc:sldMkLst>
          <pc:docMk/>
          <pc:sldMk cId="3518303807" sldId="413"/>
        </pc:sldMkLst>
      </pc:sldChg>
      <pc:sldChg chg="addSp modSp new ord modNotes">
        <pc:chgData name="Cassie O'Daniel" userId="S::codaniel@brightpathkids.com::acce24a8-96a6-45f4-b75d-6d2911081053" providerId="AD" clId="Web-{3D9DBA97-B013-D5D5-82A7-54313DD366F5}" dt="2024-04-14T16:25:55.454" v="1319" actId="1076"/>
        <pc:sldMkLst>
          <pc:docMk/>
          <pc:sldMk cId="4196115474" sldId="414"/>
        </pc:sldMkLst>
      </pc:sldChg>
      <pc:sldChg chg="addSp delSp modSp add replId modNotes">
        <pc:chgData name="Cassie O'Daniel" userId="S::codaniel@brightpathkids.com::acce24a8-96a6-45f4-b75d-6d2911081053" providerId="AD" clId="Web-{3D9DBA97-B013-D5D5-82A7-54313DD366F5}" dt="2024-04-14T16:27:00.363" v="1325" actId="1076"/>
        <pc:sldMkLst>
          <pc:docMk/>
          <pc:sldMk cId="1377892923" sldId="415"/>
        </pc:sldMkLst>
      </pc:sldChg>
      <pc:sldChg chg="modSp add replId modNotes">
        <pc:chgData name="Cassie O'Daniel" userId="S::codaniel@brightpathkids.com::acce24a8-96a6-45f4-b75d-6d2911081053" providerId="AD" clId="Web-{3D9DBA97-B013-D5D5-82A7-54313DD366F5}" dt="2024-04-14T16:45:10.231" v="1647" actId="20577"/>
        <pc:sldMkLst>
          <pc:docMk/>
          <pc:sldMk cId="3146225826" sldId="416"/>
        </pc:sldMkLst>
      </pc:sldChg>
      <pc:sldChg chg="addSp modSp add replId">
        <pc:chgData name="Cassie O'Daniel" userId="S::codaniel@brightpathkids.com::acce24a8-96a6-45f4-b75d-6d2911081053" providerId="AD" clId="Web-{3D9DBA97-B013-D5D5-82A7-54313DD366F5}" dt="2024-04-14T16:51:40.214" v="1712" actId="1076"/>
        <pc:sldMkLst>
          <pc:docMk/>
          <pc:sldMk cId="2991487404" sldId="4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A9A2E-0A31-114D-9E1E-9E0792903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E85ED-BF9D-9441-BC5D-03FAEC7FB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62ADA97-05FE-D24D-AE0D-465B87C96E10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CF237-1551-7D4E-AF66-57F9C7431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DF72C1-EBF5-F84B-B6A1-B9C569F4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0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1274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Lucida Grande"/>
      </a:defRPr>
    </a:lvl1pPr>
    <a:lvl2pPr indent="228600" defTabSz="457200" latinLnBrk="0">
      <a:defRPr sz="2200">
        <a:latin typeface="+mn-lt"/>
        <a:ea typeface="+mn-ea"/>
        <a:cs typeface="+mn-cs"/>
        <a:sym typeface="Lucida Grande"/>
      </a:defRPr>
    </a:lvl2pPr>
    <a:lvl3pPr indent="457200" defTabSz="457200" latinLnBrk="0">
      <a:defRPr sz="2200">
        <a:latin typeface="+mn-lt"/>
        <a:ea typeface="+mn-ea"/>
        <a:cs typeface="+mn-cs"/>
        <a:sym typeface="Lucida Grande"/>
      </a:defRPr>
    </a:lvl3pPr>
    <a:lvl4pPr indent="685800" defTabSz="457200" latinLnBrk="0">
      <a:defRPr sz="2200">
        <a:latin typeface="+mn-lt"/>
        <a:ea typeface="+mn-ea"/>
        <a:cs typeface="+mn-cs"/>
        <a:sym typeface="Lucida Grande"/>
      </a:defRPr>
    </a:lvl4pPr>
    <a:lvl5pPr indent="914400" defTabSz="457200" latinLnBrk="0">
      <a:defRPr sz="2200">
        <a:latin typeface="+mn-lt"/>
        <a:ea typeface="+mn-ea"/>
        <a:cs typeface="+mn-cs"/>
        <a:sym typeface="Lucida Grande"/>
      </a:defRPr>
    </a:lvl5pPr>
    <a:lvl6pPr indent="1143000" defTabSz="457200" latinLnBrk="0">
      <a:defRPr sz="2200">
        <a:latin typeface="+mn-lt"/>
        <a:ea typeface="+mn-ea"/>
        <a:cs typeface="+mn-cs"/>
        <a:sym typeface="Lucida Grande"/>
      </a:defRPr>
    </a:lvl6pPr>
    <a:lvl7pPr indent="1371600" defTabSz="457200" latinLnBrk="0">
      <a:defRPr sz="2200">
        <a:latin typeface="+mn-lt"/>
        <a:ea typeface="+mn-ea"/>
        <a:cs typeface="+mn-cs"/>
        <a:sym typeface="Lucida Grande"/>
      </a:defRPr>
    </a:lvl7pPr>
    <a:lvl8pPr indent="1600200" defTabSz="457200" latinLnBrk="0">
      <a:defRPr sz="2200">
        <a:latin typeface="+mn-lt"/>
        <a:ea typeface="+mn-ea"/>
        <a:cs typeface="+mn-cs"/>
        <a:sym typeface="Lucida Grande"/>
      </a:defRPr>
    </a:lvl8pPr>
    <a:lvl9pPr indent="1828800" defTabSz="457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with title text">
    <p:bg>
      <p:bgPr>
        <a:solidFill>
          <a:srgbClr val="296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 userDrawn="1"/>
        </p:nvSpPr>
        <p:spPr>
          <a:xfrm>
            <a:off x="17372620" y="13133542"/>
            <a:ext cx="5692588" cy="565218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>
                <a:ln>
                  <a:noFill/>
                </a:ln>
                <a:solidFill>
                  <a:srgbClr val="FDFFFF"/>
                </a:solidFill>
                <a:uFillTx/>
                <a:latin typeface="Arial" charset="0"/>
                <a:ea typeface="Arial" charset="0"/>
                <a:cs typeface="Arial" charset="0"/>
                <a:sym typeface="Montserrat-Regular"/>
              </a:defRPr>
            </a:lvl1pPr>
            <a:lvl2pPr marL="151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2pPr>
            <a:lvl3pPr marL="214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3pPr>
            <a:lvl4pPr marL="278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4pPr>
            <a:lvl5pPr marL="341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Arial" charset="0"/>
                <a:ea typeface="Arial" charset="0"/>
                <a:cs typeface="Arial" charset="0"/>
                <a:sym typeface="Montserrat-Bold"/>
              </a:defRPr>
            </a:lvl5pPr>
            <a:lvl6pPr marL="405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6pPr>
            <a:lvl7pPr marL="468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7pPr>
            <a:lvl8pPr marL="5324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8pPr>
            <a:lvl9pPr marL="5959230" marR="0" indent="-879230" algn="l" defTabSz="8255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1F2B3E"/>
                </a:solidFill>
                <a:uFillTx/>
                <a:latin typeface="Montserrat-Bold"/>
                <a:ea typeface="Montserrat-Bold"/>
                <a:cs typeface="Montserrat-Bold"/>
                <a:sym typeface="Montserrat-Bold"/>
              </a:defRPr>
            </a:lvl9pPr>
          </a:lstStyle>
          <a:p>
            <a:pPr algn="r"/>
            <a:endParaRPr lang="en-GB" sz="1400">
              <a:solidFill>
                <a:srgbClr val="FD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285AC422-984A-42D9-91E0-2499809FE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5" t="45951" b="1"/>
          <a:stretch/>
        </p:blipFill>
        <p:spPr>
          <a:xfrm>
            <a:off x="0" y="0"/>
            <a:ext cx="12191999" cy="9954344"/>
          </a:xfrm>
          <a:prstGeom prst="rect">
            <a:avLst/>
          </a:prstGeom>
        </p:spPr>
      </p:pic>
      <p:sp>
        <p:nvSpPr>
          <p:cNvPr id="8" name="Uno etoa jaom froan modern clean creative design.">
            <a:extLst>
              <a:ext uri="{FF2B5EF4-FFF2-40B4-BE49-F238E27FC236}">
                <a16:creationId xmlns:a16="http://schemas.microsoft.com/office/drawing/2014/main" id="{2F870C2A-439A-49BF-8E5C-C8716D886439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810183" y="9234264"/>
            <a:ext cx="16562437" cy="1334977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lnSpc>
                <a:spcPct val="100000"/>
              </a:lnSpc>
              <a:spcBef>
                <a:spcPts val="2000"/>
              </a:spcBef>
              <a:defRPr sz="7000" b="1">
                <a:solidFill>
                  <a:srgbClr val="FDFFFF"/>
                </a:solidFill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</a:lstStyle>
          <a:p>
            <a:pPr lvl="0"/>
            <a:r>
              <a:rPr lang="en-US"/>
              <a:t>Click to edit</a:t>
            </a:r>
          </a:p>
          <a:p>
            <a:pPr lvl="0"/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8E9951-7374-BF05-DF15-53DF052CED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00" y="-1350912"/>
            <a:ext cx="10058420" cy="7772416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1192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with title tex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o etoa jaom froan modern clean creative design."/>
          <p:cNvSpPr txBox="1">
            <a:spLocks noGrp="1"/>
          </p:cNvSpPr>
          <p:nvPr>
            <p:ph type="body" sz="quarter" idx="14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lnSpc>
                <a:spcPct val="100000"/>
              </a:lnSpc>
              <a:spcBef>
                <a:spcPts val="2000"/>
              </a:spcBef>
              <a:defRPr sz="7000" b="1">
                <a:solidFill>
                  <a:srgbClr val="FDFFFF"/>
                </a:solidFill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</a:lstStyle>
          <a:p>
            <a:pPr lvl="0"/>
            <a:r>
              <a:rPr lang="en-US"/>
              <a:t>Click to edit</a:t>
            </a:r>
          </a:p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C3086-1471-394F-A7B5-06DB40D28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50" y="12930162"/>
            <a:ext cx="4718050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38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876" userDrawn="1">
          <p15:clr>
            <a:srgbClr val="FBAE40"/>
          </p15:clr>
        </p15:guide>
        <p15:guide id="2" orient="horz" pos="918" userDrawn="1">
          <p15:clr>
            <a:srgbClr val="FBAE40"/>
          </p15:clr>
        </p15:guide>
        <p15:guide id="3" pos="14575" userDrawn="1">
          <p15:clr>
            <a:srgbClr val="FBAE40"/>
          </p15:clr>
        </p15:guide>
        <p15:guide id="4" orient="horz" pos="785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ro page with title tex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o etoa jaom froan modern clean creative design."/>
          <p:cNvSpPr txBox="1">
            <a:spLocks noGrp="1"/>
          </p:cNvSpPr>
          <p:nvPr>
            <p:ph type="body" sz="quarter" idx="14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lnSpc>
                <a:spcPct val="100000"/>
              </a:lnSpc>
              <a:spcBef>
                <a:spcPts val="2000"/>
              </a:spcBef>
              <a:defRPr sz="7000" b="1">
                <a:solidFill>
                  <a:srgbClr val="29687E"/>
                </a:solidFill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</a:lstStyle>
          <a:p>
            <a:pPr lvl="0"/>
            <a:r>
              <a:rPr lang="en-US"/>
              <a:t>Click to edit</a:t>
            </a:r>
          </a:p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C3086-1471-394F-A7B5-06DB40D28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50" y="12930162"/>
            <a:ext cx="4718050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7407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876" userDrawn="1">
          <p15:clr>
            <a:srgbClr val="FBAE40"/>
          </p15:clr>
        </p15:guide>
        <p15:guide id="2" orient="horz" pos="918" userDrawn="1">
          <p15:clr>
            <a:srgbClr val="FBAE40"/>
          </p15:clr>
        </p15:guide>
        <p15:guide id="3" pos="14575" userDrawn="1">
          <p15:clr>
            <a:srgbClr val="FBAE40"/>
          </p15:clr>
        </p15:guide>
        <p15:guide id="4" orient="horz" pos="785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ro page with title tex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o etoa jaom froan modern clean creative design."/>
          <p:cNvSpPr txBox="1">
            <a:spLocks noGrp="1"/>
          </p:cNvSpPr>
          <p:nvPr>
            <p:ph type="body" sz="quarter" idx="14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effectLst>
            <a:outerShdw blurRad="431800" dist="38100" dir="2700000" sx="6000" sy="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lnSpc>
                <a:spcPct val="100000"/>
              </a:lnSpc>
              <a:spcBef>
                <a:spcPts val="2000"/>
              </a:spcBef>
              <a:defRPr sz="7000" b="1">
                <a:solidFill>
                  <a:srgbClr val="29687E"/>
                </a:solidFill>
                <a:latin typeface="Hero Junior Bold" panose="02000800000000000000" pitchFamily="50" charset="0"/>
                <a:ea typeface="Hero Junior Bold" panose="02000800000000000000" pitchFamily="50" charset="0"/>
                <a:cs typeface="Arial" charset="0"/>
                <a:sym typeface="Montserrat-Regular"/>
              </a:defRPr>
            </a:lvl1pPr>
          </a:lstStyle>
          <a:p>
            <a:pPr lvl="0"/>
            <a:r>
              <a:rPr lang="en-US"/>
              <a:t>Click to edit</a:t>
            </a:r>
          </a:p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C3086-1471-394F-A7B5-06DB40D28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50" y="12930162"/>
            <a:ext cx="4718050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4763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3667" userDrawn="1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640667" y="12482691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07333" y="1403600"/>
            <a:ext cx="16605600" cy="109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22640667" y="12482691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4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19" r:id="rId2"/>
    <p:sldLayoutId id="2147483686" r:id="rId3"/>
    <p:sldLayoutId id="2147483718" r:id="rId4"/>
    <p:sldLayoutId id="2147483721" r:id="rId5"/>
    <p:sldLayoutId id="2147483722" r:id="rId6"/>
    <p:sldLayoutId id="2147483723" r:id="rId7"/>
    <p:sldLayoutId id="2147483724" r:id="rId8"/>
  </p:sldLayoutIdLst>
  <p:transition spd="med"/>
  <p:hf hdr="0" ftr="0" dt="0"/>
  <p:txStyles>
    <p:titleStyle>
      <a:lvl1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1F2B3E"/>
          </a:solidFill>
          <a:uFillTx/>
          <a:latin typeface="Arial" charset="0"/>
          <a:ea typeface="Arial" charset="0"/>
          <a:cs typeface="Arial" charset="0"/>
          <a:sym typeface="Montserrat-Bold"/>
        </a:defRPr>
      </a:lvl1pPr>
      <a:lvl2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2pPr>
      <a:lvl3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3pPr>
      <a:lvl4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4pPr>
      <a:lvl5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5pPr>
      <a:lvl6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6pPr>
      <a:lvl7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7pPr>
      <a:lvl8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8pPr>
      <a:lvl9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9pPr>
    </p:titleStyle>
    <p:bodyStyle>
      <a:lvl1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Arial" charset="0"/>
          <a:ea typeface="Arial" charset="0"/>
          <a:cs typeface="Arial" charset="0"/>
          <a:sym typeface="Montserrat-Bold"/>
        </a:defRPr>
      </a:lvl1pPr>
      <a:lvl2pPr marL="1514230" marR="0" indent="-87923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Arial" charset="0"/>
          <a:ea typeface="Arial" charset="0"/>
          <a:cs typeface="Arial" charset="0"/>
          <a:sym typeface="Montserrat-Bold"/>
        </a:defRPr>
      </a:lvl2pPr>
      <a:lvl3pPr marL="2149230" marR="0" indent="-87923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Arial" charset="0"/>
          <a:ea typeface="Arial" charset="0"/>
          <a:cs typeface="Arial" charset="0"/>
          <a:sym typeface="Montserrat-Bold"/>
        </a:defRPr>
      </a:lvl3pPr>
      <a:lvl4pPr marL="2784230" marR="0" indent="-87923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Arial" charset="0"/>
          <a:ea typeface="Arial" charset="0"/>
          <a:cs typeface="Arial" charset="0"/>
          <a:sym typeface="Montserrat-Bold"/>
        </a:defRPr>
      </a:lvl4pPr>
      <a:lvl5pPr marL="3419230" marR="0" indent="-87923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Arial" charset="0"/>
          <a:ea typeface="Arial" charset="0"/>
          <a:cs typeface="Arial" charset="0"/>
          <a:sym typeface="Montserrat-Bold"/>
        </a:defRPr>
      </a:lvl5pPr>
      <a:lvl6pPr marL="4054230" marR="0" indent="-87923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6pPr>
      <a:lvl7pPr marL="4689230" marR="0" indent="-87923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7pPr>
      <a:lvl8pPr marL="5324230" marR="0" indent="-87923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8pPr>
      <a:lvl9pPr marL="5959230" marR="0" indent="-87923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7200" b="0" i="0" u="none" strike="noStrike" cap="none" spc="0" baseline="0">
          <a:ln>
            <a:noFill/>
          </a:ln>
          <a:solidFill>
            <a:srgbClr val="1F2B3E"/>
          </a:solidFill>
          <a:uFillTx/>
          <a:latin typeface="Montserrat-Bold"/>
          <a:ea typeface="Montserrat-Bold"/>
          <a:cs typeface="Montserrat-Bold"/>
          <a:sym typeface="Montserrat-Bold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A4ED19-EAE2-DCE1-2E3D-CA4A66BF1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75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7655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B5456D-9990-B8E4-9353-20DB6E80FB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69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F19B6-6953-BDFF-44DA-C4AD858B95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864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18068-6C28-9981-69B8-FFB4FF51B3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73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C7FA3-178F-6B5A-75F7-B0CFE5075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EB5DAD-37B0-41E5-9520-2ED27BA5D6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03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1F2B3E"/>
      </a:dk1>
      <a:lt1>
        <a:srgbClr val="3E321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3291C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1F2B3E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XXXX_BUS_Presentation_template_Con4" id="{A4FF8C61-2A9E-CE44-842B-9D9F49E3EFAF}" vid="{BDCC0353-9AF9-A54A-B8E9-F6A3CBFE6F08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3291C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1F2B3E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E3B514C20C847AEEDF17B0A70765E" ma:contentTypeVersion="15" ma:contentTypeDescription="Create a new document." ma:contentTypeScope="" ma:versionID="f2a493503d55f35bc8612f6969a5116c">
  <xsd:schema xmlns:xsd="http://www.w3.org/2001/XMLSchema" xmlns:xs="http://www.w3.org/2001/XMLSchema" xmlns:p="http://schemas.microsoft.com/office/2006/metadata/properties" xmlns:ns2="dc43dad8-bfd4-4fcd-bb92-3be5504a7acf" xmlns:ns3="3c43880d-c1e2-4035-be18-5faeae35e023" targetNamespace="http://schemas.microsoft.com/office/2006/metadata/properties" ma:root="true" ma:fieldsID="96035e28f7e6b3998f3014bb7981f4e7" ns2:_="" ns3:_="">
    <xsd:import namespace="dc43dad8-bfd4-4fcd-bb92-3be5504a7acf"/>
    <xsd:import namespace="3c43880d-c1e2-4035-be18-5faeae35e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3dad8-bfd4-4fcd-bb92-3be5504a7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3880d-c1e2-4035-be18-5faeae35e02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a19012b-3d43-4a0d-809c-ee1ff94c4e5d}" ma:internalName="TaxCatchAll" ma:showField="CatchAllData" ma:web="3c43880d-c1e2-4035-be18-5faeae35e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43880d-c1e2-4035-be18-5faeae35e023" xsi:nil="true"/>
    <lcf76f155ced4ddcb4097134ff3c332f xmlns="dc43dad8-bfd4-4fcd-bb92-3be5504a7a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B819C6-BE28-437A-B396-C18E89B8BB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DEEF59-093C-4580-B5C2-B34AA19C2AC6}">
  <ds:schemaRefs>
    <ds:schemaRef ds:uri="3c43880d-c1e2-4035-be18-5faeae35e023"/>
    <ds:schemaRef ds:uri="dc43dad8-bfd4-4fcd-bb92-3be5504a7a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5EFD73-BCA5-4677-9FE6-70BD1F5FCC80}">
  <ds:schemaRefs>
    <ds:schemaRef ds:uri="3c43880d-c1e2-4035-be18-5faeae35e023"/>
    <ds:schemaRef ds:uri="dc43dad8-bfd4-4fcd-bb92-3be5504a7a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XXXX_BUS_Presentation_template_Con4</Template>
  <Application>Microsoft Office PowerPoint</Application>
  <PresentationFormat>Custom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Hart</dc:creator>
  <cp:revision>66</cp:revision>
  <cp:lastPrinted>2019-03-19T15:00:51Z</cp:lastPrinted>
  <dcterms:created xsi:type="dcterms:W3CDTF">2018-01-18T16:34:06Z</dcterms:created>
  <dcterms:modified xsi:type="dcterms:W3CDTF">2025-08-05T19:38:26Z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0x010100F60E3B514C20C847AEEDF17B0A70765E</vt:lpwstr>
  </property>
  <property fmtid="{D5CDD505-2E9C-101B-9397-08002B2CF9AE}" pid="3" name="AuthorIds_UIVersion_512">
    <vt:lpwstr>16</vt:lpwstr>
  </property>
  <property fmtid="{D5CDD505-2E9C-101B-9397-08002B2CF9AE}" pid="4" name="_NewReviewCycle">
    <vt:lpwstr/>
  </property>
  <property fmtid="{D5CDD505-2E9C-101B-9397-08002B2CF9AE}" pid="5" name="MediaServiceImageTags">
    <vt:lpwstr/>
  </property>
</Properties>
</file>