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4000" cy="13716000"/>
  <p:notesSz cx="7023100" cy="93091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erriweather Sans" pitchFamily="2" charset="0"/>
      <p:regular r:id="rId11"/>
      <p:bold r:id="rId12"/>
      <p:italic r:id="rId13"/>
      <p:boldItalic r:id="rId14"/>
    </p:embeddedFont>
    <p:embeddedFont>
      <p:font typeface="Montserrat" panose="00000500000000000000" pitchFamily="50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muvttCEtfVrVjyMO/tMzFZWpr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691" y="43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>
            <a:spLocks noGrp="1"/>
          </p:cNvSpPr>
          <p:nvPr>
            <p:ph type="body" idx="1"/>
          </p:nvPr>
        </p:nvSpPr>
        <p:spPr>
          <a:xfrm>
            <a:off x="936414" y="4421823"/>
            <a:ext cx="5150273" cy="4189095"/>
          </a:xfrm>
          <a:prstGeom prst="rect">
            <a:avLst/>
          </a:prstGeom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page with title text">
  <p:cSld name="Intro page with title text">
    <p:bg>
      <p:bgPr>
        <a:solidFill>
          <a:srgbClr val="36A9E0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6" descr="Shape, circ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38045" t="45950" b="1"/>
          <a:stretch/>
        </p:blipFill>
        <p:spPr>
          <a:xfrm>
            <a:off x="0" y="0"/>
            <a:ext cx="11399912" cy="12189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81408" y="-457319"/>
            <a:ext cx="9314573" cy="6582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21058" y="10221903"/>
            <a:ext cx="4536194" cy="3205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/>
          <p:nvPr/>
        </p:nvSpPr>
        <p:spPr>
          <a:xfrm>
            <a:off x="23673309" y="13029433"/>
            <a:ext cx="7106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D7D7D"/>
              </a:buClr>
              <a:buSzPts val="2000"/>
              <a:buFont typeface="Arial"/>
              <a:buNone/>
            </a:pPr>
            <a:fld id="{00000000-1234-1234-1234-123412341234}" type="slidenum">
              <a:rPr lang="en-GB" sz="2000" b="0" i="0" u="none" strike="noStrike" cap="none">
                <a:solidFill>
                  <a:srgbClr val="7D7D7D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 b="0" i="0" u="none" strike="noStrike" cap="none">
              <a:solidFill>
                <a:srgbClr val="7D7D7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" name="Google Shape;34;p15" descr="Circl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384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2">
          <p15:clr>
            <a:srgbClr val="FBAE40"/>
          </p15:clr>
        </p15:guide>
        <p15:guide id="2" pos="87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ntro page with title text 2">
  <p:cSld name="5_Intro page with title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1592691" y="1622679"/>
            <a:ext cx="16562437" cy="133497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 sx="6000" sy="6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DFFFF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13" name="Google Shape;1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450" y="12930162"/>
            <a:ext cx="4718050" cy="3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76">
          <p15:clr>
            <a:srgbClr val="FBAE40"/>
          </p15:clr>
        </p15:guide>
        <p15:guide id="2" orient="horz" pos="918">
          <p15:clr>
            <a:srgbClr val="FBAE40"/>
          </p15:clr>
        </p15:guide>
        <p15:guide id="3" pos="14575">
          <p15:clr>
            <a:srgbClr val="FBAE40"/>
          </p15:clr>
        </p15:guide>
        <p15:guide id="4" orient="horz" pos="78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 page with title text 2">
  <p:cSld name="Intro page with title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>
            <a:spLocks noGrp="1"/>
          </p:cNvSpPr>
          <p:nvPr>
            <p:ph type="body" idx="1"/>
          </p:nvPr>
        </p:nvSpPr>
        <p:spPr>
          <a:xfrm>
            <a:off x="1592691" y="1622679"/>
            <a:ext cx="16562437" cy="133497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 sx="6000" sy="6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DFFFF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16" name="Google Shape;16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450" y="12930162"/>
            <a:ext cx="4718050" cy="3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76">
          <p15:clr>
            <a:srgbClr val="FBAE40"/>
          </p15:clr>
        </p15:guide>
        <p15:guide id="2" orient="horz" pos="918">
          <p15:clr>
            <a:srgbClr val="FBAE40"/>
          </p15:clr>
        </p15:guide>
        <p15:guide id="3" pos="14575">
          <p15:clr>
            <a:srgbClr val="FBAE40"/>
          </p15:clr>
        </p15:guide>
        <p15:guide id="4" orient="horz" pos="785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9" descr="A picture containing text, perso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230" y="2636"/>
            <a:ext cx="24379312" cy="13713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ntro page with title text">
  <p:cSld name="2_Intro page with title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76">
          <p15:clr>
            <a:srgbClr val="FBAE40"/>
          </p15:clr>
        </p15:guide>
        <p15:guide id="2" orient="horz" pos="78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ntro page with title text 2">
  <p:cSld name="1_Intro page with title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1592691" y="1622679"/>
            <a:ext cx="16562437" cy="133497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 sx="6000" sy="6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DFFFF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2" name="Google Shape;2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450" y="12930162"/>
            <a:ext cx="4718050" cy="3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76">
          <p15:clr>
            <a:srgbClr val="FBAE40"/>
          </p15:clr>
        </p15:guide>
        <p15:guide id="2" orient="horz" pos="918">
          <p15:clr>
            <a:srgbClr val="FBAE40"/>
          </p15:clr>
        </p15:guide>
        <p15:guide id="3" pos="14575">
          <p15:clr>
            <a:srgbClr val="FBAE40"/>
          </p15:clr>
        </p15:guide>
        <p15:guide id="4" orient="horz" pos="78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ntro page with title text 2">
  <p:cSld name="2_Intro page with title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body" idx="1"/>
          </p:nvPr>
        </p:nvSpPr>
        <p:spPr>
          <a:xfrm>
            <a:off x="1592691" y="1622679"/>
            <a:ext cx="16562437" cy="133497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 sx="6000" sy="6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DFFFF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5" name="Google Shape;2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450" y="12930162"/>
            <a:ext cx="4718050" cy="3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76">
          <p15:clr>
            <a:srgbClr val="FBAE40"/>
          </p15:clr>
        </p15:guide>
        <p15:guide id="2" orient="horz" pos="918">
          <p15:clr>
            <a:srgbClr val="FBAE40"/>
          </p15:clr>
        </p15:guide>
        <p15:guide id="3" pos="14575">
          <p15:clr>
            <a:srgbClr val="FBAE40"/>
          </p15:clr>
        </p15:guide>
        <p15:guide id="4" orient="horz" pos="7858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ntro page with title text 2">
  <p:cSld name="3_Intro page with title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1592691" y="1622679"/>
            <a:ext cx="16562437" cy="133497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 sx="6000" sy="6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DFFFF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28" name="Google Shape;2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450" y="12930162"/>
            <a:ext cx="4718050" cy="3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76">
          <p15:clr>
            <a:srgbClr val="FBAE40"/>
          </p15:clr>
        </p15:guide>
        <p15:guide id="2" orient="horz" pos="918">
          <p15:clr>
            <a:srgbClr val="FBAE40"/>
          </p15:clr>
        </p15:guide>
        <p15:guide id="3" pos="14575">
          <p15:clr>
            <a:srgbClr val="FBAE40"/>
          </p15:clr>
        </p15:guide>
        <p15:guide id="4" orient="horz" pos="785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ntro page with title text 2">
  <p:cSld name="4_Intro page with title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1592691" y="1622679"/>
            <a:ext cx="16562437" cy="133497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 sx="6000" sy="6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FDFFFF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FD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Arial"/>
              <a:buChar char="•"/>
              <a:defRPr sz="7200" b="0" i="0" u="none" strike="noStrike" cap="none">
                <a:solidFill>
                  <a:srgbClr val="1F2B3E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571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2B3E"/>
              </a:buClr>
              <a:buSzPts val="5400"/>
              <a:buFont typeface="Montserrat"/>
              <a:buChar char="•"/>
              <a:defRPr sz="7200" b="1" i="0" u="none" strike="noStrike" cap="none">
                <a:solidFill>
                  <a:srgbClr val="1F2B3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31" name="Google Shape;3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68450" y="12930162"/>
            <a:ext cx="4718050" cy="3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876">
          <p15:clr>
            <a:srgbClr val="FBAE40"/>
          </p15:clr>
        </p15:guide>
        <p15:guide id="2" orient="horz" pos="918">
          <p15:clr>
            <a:srgbClr val="FBAE40"/>
          </p15:clr>
        </p15:guide>
        <p15:guide id="3" pos="14575">
          <p15:clr>
            <a:srgbClr val="FBAE40"/>
          </p15:clr>
        </p15:guide>
        <p15:guide id="4" orient="horz" pos="78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/>
          <p:nvPr/>
        </p:nvSpPr>
        <p:spPr>
          <a:xfrm>
            <a:off x="10306900" y="4415275"/>
            <a:ext cx="11650800" cy="30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0">
                <a:solidFill>
                  <a:srgbClr val="FDFFFF"/>
                </a:solidFill>
                <a:latin typeface="Calibri"/>
                <a:ea typeface="Calibri"/>
                <a:cs typeface="Calibri"/>
                <a:sym typeface="Calibri"/>
              </a:rPr>
              <a:t>Text Here</a:t>
            </a:r>
            <a:endParaRPr sz="11000">
              <a:solidFill>
                <a:srgbClr val="FD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1592691" y="1622679"/>
            <a:ext cx="16562400" cy="1335000"/>
          </a:xfrm>
          <a:prstGeom prst="rect">
            <a:avLst/>
          </a:prstGeom>
          <a:noFill/>
          <a:ln>
            <a:noFill/>
          </a:ln>
          <a:effectLst>
            <a:outerShdw blurRad="431800" dist="38100" dir="2700000" sx="6000" sy="6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A9E0"/>
              </a:buClr>
              <a:buSzPts val="7000"/>
              <a:buFont typeface="Arial"/>
              <a:buNone/>
            </a:pPr>
            <a:r>
              <a:rPr lang="en-GB">
                <a:solidFill>
                  <a:srgbClr val="36A9E0"/>
                </a:solidFill>
              </a:rPr>
              <a:t>Title Here.</a:t>
            </a:r>
            <a:endParaRPr>
              <a:solidFill>
                <a:srgbClr val="36A9E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1390650" y="1451229"/>
            <a:ext cx="16562437" cy="133497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 sx="6000" sy="6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FFFF"/>
              </a:buClr>
              <a:buSzPts val="8000"/>
              <a:buFont typeface="Arial"/>
              <a:buNone/>
            </a:pPr>
            <a:r>
              <a:rPr lang="en-GB" sz="8000"/>
              <a:t>Title Here.</a:t>
            </a:r>
            <a:endParaRPr sz="8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>
            <a:spLocks noGrp="1"/>
          </p:cNvSpPr>
          <p:nvPr>
            <p:ph type="body" idx="1"/>
          </p:nvPr>
        </p:nvSpPr>
        <p:spPr>
          <a:xfrm>
            <a:off x="1592691" y="1622679"/>
            <a:ext cx="16562437" cy="133497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 sx="6000" sy="6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A9E0"/>
              </a:buClr>
              <a:buSzPts val="7000"/>
              <a:buFont typeface="Arial"/>
              <a:buNone/>
            </a:pPr>
            <a:r>
              <a:rPr lang="en-GB">
                <a:solidFill>
                  <a:srgbClr val="36A9E0"/>
                </a:solidFill>
              </a:rPr>
              <a:t>Title Here.</a:t>
            </a:r>
            <a:endParaRPr>
              <a:solidFill>
                <a:srgbClr val="36A9E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1F2B3E"/>
      </a:dk1>
      <a:lt1>
        <a:srgbClr val="3E321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Custom</PresentationFormat>
  <Paragraphs>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Calibri</vt:lpstr>
      <vt:lpstr>Montserrat</vt:lpstr>
      <vt:lpstr>Arial</vt:lpstr>
      <vt:lpstr>Merriweather Sans</vt:lpstr>
      <vt:lpstr>White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Hart</dc:creator>
  <cp:lastModifiedBy>Clara Reis</cp:lastModifiedBy>
  <cp:revision>1</cp:revision>
  <dcterms:created xsi:type="dcterms:W3CDTF">2018-01-18T16:34:06Z</dcterms:created>
  <dcterms:modified xsi:type="dcterms:W3CDTF">2023-12-15T14:14:58Z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0x010100D39EE8EA59A3C34FB3479F61330BAFEB</vt:lpwstr>
  </property>
  <property fmtid="{D5CDD505-2E9C-101B-9397-08002B2CF9AE}" pid="3" name="AuthorIds_UIVersion_512">
    <vt:lpwstr>16</vt:lpwstr>
  </property>
  <property fmtid="{D5CDD505-2E9C-101B-9397-08002B2CF9AE}" pid="4" name="_NewReviewCycle">
    <vt:lpwstr/>
  </property>
  <property fmtid="{D5CDD505-2E9C-101B-9397-08002B2CF9AE}" pid="5" name="_AdHocReviewCycleID">
    <vt:i4>208468688</vt:i4>
  </property>
  <property fmtid="{D5CDD505-2E9C-101B-9397-08002B2CF9AE}" pid="6" name="_EmailSubject">
    <vt:lpwstr>Branding presentation</vt:lpwstr>
  </property>
  <property fmtid="{D5CDD505-2E9C-101B-9397-08002B2CF9AE}" pid="7" name="_AuthorEmail">
    <vt:lpwstr>mcurran@brightpathkids.com</vt:lpwstr>
  </property>
  <property fmtid="{D5CDD505-2E9C-101B-9397-08002B2CF9AE}" pid="8" name="_AuthorEmailDisplayName">
    <vt:lpwstr>Mary Ann Curran</vt:lpwstr>
  </property>
  <property fmtid="{D5CDD505-2E9C-101B-9397-08002B2CF9AE}" pid="9" name="_PreviousAdHocReviewCycleID">
    <vt:i4>-1247701213</vt:i4>
  </property>
</Properties>
</file>