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ero Junior" panose="02000500000000000000" pitchFamily="50" charset="0"/>
      <p:regular r:id="rId28"/>
    </p:embeddedFont>
    <p:embeddedFont>
      <p:font typeface="Hero Junior Bold" panose="02000800000000000000" pitchFamily="50" charset="0"/>
      <p:bold r:id="rId29"/>
    </p:embeddedFont>
    <p:embeddedFont>
      <p:font typeface="Hero Junior Light" panose="02000400000000000000" pitchFamily="50" charset="0"/>
      <p:regular r:id="rId30"/>
    </p:embeddedFont>
    <p:embeddedFont>
      <p:font typeface="Hero Junior Super" panose="02000A00000000000000" pitchFamily="50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48"/>
    <a:srgbClr val="2F597B"/>
    <a:srgbClr val="4BB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23C7-6B66-BF8C-3A25-B469431EB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BDE78-614F-4B12-A910-114581F90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53D4-1FC1-A86B-42AF-4F0B1F13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8E178-F7C0-7624-AB10-1E12CB7E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9FC69-A44C-2A41-F3EF-F72B351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6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8263-4D09-BE09-D3DE-76E414F6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4EEDA-8BB6-1EEE-1927-184701960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6212-4047-0F40-5FE3-C1944E80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3AD5-1AA7-BA80-44BE-1D036CD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B7F6-B5D0-C59F-5F8B-7F0F3EF5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7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949AA-4B26-1FCF-0863-E68993CA7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4428F-16EE-E77B-7E62-E44477678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07D6-60AD-B516-7358-CF9B1195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2798-CB93-3742-7236-9FECB4C3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550C-2CE9-3F45-8828-BD5451A5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0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88EA-B245-D5F1-899C-3B199B4E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A4BC-9E7C-D42D-E4EB-33310D96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058B-3EBC-DF02-925A-2311472E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181A-9411-B4A6-B049-90D1BB0C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C6F40-1482-0EBC-4271-48FC20BD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62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4E57-E90C-C672-53D1-154E29A7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6A0F4-9DED-243D-C716-1BD308F30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85E2-DF56-AD82-3166-1FBE83BC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C0E0-9EB3-9057-B9AA-DB0D88B0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9248-D757-BD33-7373-1C907319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6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7A53-981A-2D4E-137B-8AA44A92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EE75-1887-AEB9-F1BA-EF69C7700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A0C19-1884-7916-73B3-0C3970EEA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97054-99E5-F2C5-C647-5DF3E1A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BC7B-7A58-5881-8A14-EE7F323D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BADF3-B35C-EEF0-8AB4-30FCFAEE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1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77B2-392D-3243-96B7-0201AF75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37A5-EF51-BE92-3330-C316AF5DE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2146-4273-0E97-D4AA-B0087277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6164A-DE77-A2C6-A8A7-483570CC2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4F20F-455C-F45C-FC8D-4DF99F1CE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047AD-FD12-D977-4C54-122373CC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4881A-023E-E2B7-59F2-FC6C2F92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21FB2-E63D-B6A9-9352-077D6F7B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85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EB26-2F5D-A064-FEDF-036E9147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DFB6A-8B3C-FCDF-016D-F49FFAAB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AFA11-00FE-4281-74F4-FB97BC20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A53A2-B11B-BD0B-826C-35AE2BE3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4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F7599-AB8E-73E3-57AB-6C7A15DC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3DEC0-6773-C5FD-B981-3CC5620A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1C8DC-6CCE-80C3-CE5E-C7B27688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12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EF7B-2D3C-0064-6F94-60FBB3FE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B511-DD33-DEB8-8014-9DB4364D5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60A2B-EDA9-9823-0965-D20DD22FD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C5A12-6A25-E2A2-D579-7E7DC766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93EFD-7A04-FB0C-FC83-A8BD167A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3206C-1DA7-B54E-15DD-F76C79A8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4564-D35D-7A05-3455-AE7A9C25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C50B4-7939-A5A1-BB71-9D3263DDA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51471-D892-9C20-3036-86ACC4BFA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C11BE-D6F1-B3FF-0DCE-104766C4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02362-CF97-0925-7113-1DD8A8AE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252E7-EC1C-7C63-2D7F-F58991C3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8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6B7CB-7A1D-0D98-EF41-6D714B38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DA32-AD1E-7835-D275-9EEB5BB71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559-9853-E594-68B5-7423E761F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E266-9F1D-46A8-AAC6-BF7DD6AE0D86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18AD-D18F-47B8-357C-A8348C47C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E401-0E8D-F64F-6A00-3F9782BC3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1872-7F98-4DB0-9557-D9ADE1D1C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0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5AF0E5-EB4E-0502-E6E5-D22D7C773E00}"/>
              </a:ext>
            </a:extLst>
          </p:cNvPr>
          <p:cNvSpPr txBox="1">
            <a:spLocks/>
          </p:cNvSpPr>
          <p:nvPr/>
        </p:nvSpPr>
        <p:spPr>
          <a:xfrm>
            <a:off x="6096000" y="4219829"/>
            <a:ext cx="5761087" cy="1334977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8000" kern="0" dirty="0">
                <a:cs typeface="Calibri" panose="020F0502020204030204" pitchFamily="34" charset="0"/>
              </a:rPr>
              <a:t>Title Here</a:t>
            </a:r>
            <a:endParaRPr lang="en-CA" sz="80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EAC026-1F86-2D98-2DCC-6BF9FCF3DD63}"/>
              </a:ext>
            </a:extLst>
          </p:cNvPr>
          <p:cNvSpPr txBox="1">
            <a:spLocks/>
          </p:cNvSpPr>
          <p:nvPr/>
        </p:nvSpPr>
        <p:spPr>
          <a:xfrm>
            <a:off x="5842000" y="1264847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chemeClr val="bg1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A4B1E-8CAD-345C-3667-0AD6AD7F30D9}"/>
              </a:ext>
            </a:extLst>
          </p:cNvPr>
          <p:cNvSpPr txBox="1"/>
          <p:nvPr/>
        </p:nvSpPr>
        <p:spPr>
          <a:xfrm>
            <a:off x="5842000" y="2135197"/>
            <a:ext cx="4182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88993-EAFC-DA17-B91B-CA0CF7BF5AFF}"/>
              </a:ext>
            </a:extLst>
          </p:cNvPr>
          <p:cNvSpPr txBox="1"/>
          <p:nvPr/>
        </p:nvSpPr>
        <p:spPr>
          <a:xfrm>
            <a:off x="643467" y="4116397"/>
            <a:ext cx="4182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2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5B5CB-A1A2-0D6A-1ADB-06A6B1815B04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E88706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E8870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48A3B-1AAC-BB17-5E94-5C1E6DF7A544}"/>
              </a:ext>
            </a:extLst>
          </p:cNvPr>
          <p:cNvSpPr txBox="1"/>
          <p:nvPr/>
        </p:nvSpPr>
        <p:spPr>
          <a:xfrm>
            <a:off x="596900" y="1390133"/>
            <a:ext cx="5761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D327F-2FF6-D76D-70E3-3A409A10D30B}"/>
              </a:ext>
            </a:extLst>
          </p:cNvPr>
          <p:cNvSpPr txBox="1"/>
          <p:nvPr/>
        </p:nvSpPr>
        <p:spPr>
          <a:xfrm>
            <a:off x="8610600" y="2146993"/>
            <a:ext cx="330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More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8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475C84-EFAD-BE1A-012D-518DF4030544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A358A3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A358A3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10554-9890-AB9A-5C5E-7425B574A5CF}"/>
              </a:ext>
            </a:extLst>
          </p:cNvPr>
          <p:cNvSpPr txBox="1"/>
          <p:nvPr/>
        </p:nvSpPr>
        <p:spPr>
          <a:xfrm>
            <a:off x="609600" y="1428233"/>
            <a:ext cx="6489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29A547E-4113-C434-44FC-14A400B47644}"/>
              </a:ext>
            </a:extLst>
          </p:cNvPr>
          <p:cNvSpPr txBox="1">
            <a:spLocks/>
          </p:cNvSpPr>
          <p:nvPr/>
        </p:nvSpPr>
        <p:spPr>
          <a:xfrm>
            <a:off x="6921500" y="18412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3600" kern="0" dirty="0">
                <a:solidFill>
                  <a:srgbClr val="A358A3"/>
                </a:solidFill>
                <a:latin typeface="Hero Junior Super" panose="02000A00000000000000" pitchFamily="50" charset="0"/>
                <a:cs typeface="Calibri" panose="020F0502020204030204" pitchFamily="34" charset="0"/>
              </a:rPr>
              <a:t>More Text Here</a:t>
            </a:r>
            <a:endParaRPr lang="en-CA" sz="3600" kern="0" dirty="0">
              <a:solidFill>
                <a:srgbClr val="A358A3"/>
              </a:solidFill>
              <a:latin typeface="Hero Junior Super" panose="02000A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8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817AE2-EE5F-23BE-36F1-D70BEF8E480E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9328-0920-8AB1-AC46-C4F2A28D4F32}"/>
              </a:ext>
            </a:extLst>
          </p:cNvPr>
          <p:cNvSpPr txBox="1"/>
          <p:nvPr/>
        </p:nvSpPr>
        <p:spPr>
          <a:xfrm>
            <a:off x="762000" y="1580633"/>
            <a:ext cx="5016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8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B63E5-4C7E-5633-CBD0-1208BA7962AC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8440D-7F01-F830-9733-2FC69CB69AF5}"/>
              </a:ext>
            </a:extLst>
          </p:cNvPr>
          <p:cNvSpPr txBox="1"/>
          <p:nvPr/>
        </p:nvSpPr>
        <p:spPr>
          <a:xfrm>
            <a:off x="762000" y="1580633"/>
            <a:ext cx="5016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5C80F-9BCE-1B7E-4E06-24C30498BD1D}"/>
              </a:ext>
            </a:extLst>
          </p:cNvPr>
          <p:cNvSpPr txBox="1"/>
          <p:nvPr/>
        </p:nvSpPr>
        <p:spPr>
          <a:xfrm>
            <a:off x="5113866" y="1435633"/>
            <a:ext cx="5761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F597B"/>
                </a:solidFill>
                <a:latin typeface="Hero Junior" panose="02000500000000000000" pitchFamily="50" charset="0"/>
              </a:rPr>
              <a:t>More text here</a:t>
            </a: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8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10A55-A5EA-076A-EF5A-9C2F892D3410}"/>
              </a:ext>
            </a:extLst>
          </p:cNvPr>
          <p:cNvSpPr txBox="1">
            <a:spLocks/>
          </p:cNvSpPr>
          <p:nvPr/>
        </p:nvSpPr>
        <p:spPr>
          <a:xfrm>
            <a:off x="5003319" y="768628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r>
              <a:rPr lang="en-US" sz="4500" kern="0" dirty="0">
                <a:solidFill>
                  <a:srgbClr val="E88706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E8870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B1720-6C86-FA7D-3C06-D8EFA1EEE480}"/>
              </a:ext>
            </a:extLst>
          </p:cNvPr>
          <p:cNvSpPr txBox="1"/>
          <p:nvPr/>
        </p:nvSpPr>
        <p:spPr>
          <a:xfrm>
            <a:off x="5003319" y="1561067"/>
            <a:ext cx="67484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  <a:p>
            <a:endParaRPr lang="en-CA" sz="1800" dirty="0">
              <a:solidFill>
                <a:schemeClr val="tx2">
                  <a:lumMod val="75000"/>
                </a:schemeClr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9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FDD70-F529-99D1-691C-5B017105A34F}"/>
              </a:ext>
            </a:extLst>
          </p:cNvPr>
          <p:cNvSpPr txBox="1">
            <a:spLocks/>
          </p:cNvSpPr>
          <p:nvPr/>
        </p:nvSpPr>
        <p:spPr>
          <a:xfrm>
            <a:off x="5130800" y="5966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7BA46-3F65-FD8C-D340-D1E6F096622B}"/>
              </a:ext>
            </a:extLst>
          </p:cNvPr>
          <p:cNvSpPr txBox="1"/>
          <p:nvPr/>
        </p:nvSpPr>
        <p:spPr>
          <a:xfrm>
            <a:off x="5130800" y="1573504"/>
            <a:ext cx="67098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4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FD650-5DFD-E6C3-736C-C1D75924FA2F}"/>
              </a:ext>
            </a:extLst>
          </p:cNvPr>
          <p:cNvSpPr txBox="1">
            <a:spLocks/>
          </p:cNvSpPr>
          <p:nvPr/>
        </p:nvSpPr>
        <p:spPr>
          <a:xfrm>
            <a:off x="4699000" y="990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D1360-C602-4371-49AD-BB30D425BAA5}"/>
              </a:ext>
            </a:extLst>
          </p:cNvPr>
          <p:cNvSpPr txBox="1"/>
          <p:nvPr/>
        </p:nvSpPr>
        <p:spPr>
          <a:xfrm>
            <a:off x="4711699" y="1936233"/>
            <a:ext cx="7141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0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1EB1D1-926F-3A5A-1FFE-6DD1FA83BA58}"/>
              </a:ext>
            </a:extLst>
          </p:cNvPr>
          <p:cNvSpPr txBox="1">
            <a:spLocks/>
          </p:cNvSpPr>
          <p:nvPr/>
        </p:nvSpPr>
        <p:spPr>
          <a:xfrm>
            <a:off x="1481428" y="850630"/>
            <a:ext cx="5998394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chemeClr val="bg1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5C252-5D7C-F7C0-136A-C7A1C8996364}"/>
              </a:ext>
            </a:extLst>
          </p:cNvPr>
          <p:cNvSpPr txBox="1"/>
          <p:nvPr/>
        </p:nvSpPr>
        <p:spPr>
          <a:xfrm>
            <a:off x="2649588" y="4403792"/>
            <a:ext cx="9000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F597B"/>
                </a:solidFill>
                <a:latin typeface="Hero Junior" panose="02000500000000000000" pitchFamily="50" charset="0"/>
              </a:rPr>
              <a:t>More text here</a:t>
            </a:r>
          </a:p>
          <a:p>
            <a:br>
              <a:rPr lang="en-US" sz="1800" dirty="0">
                <a:latin typeface="Hero Junior" panose="02000500000000000000" pitchFamily="50" charset="0"/>
              </a:rPr>
            </a:br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F143E-6E5E-85BE-F33E-B6A8169A8B80}"/>
              </a:ext>
            </a:extLst>
          </p:cNvPr>
          <p:cNvSpPr txBox="1"/>
          <p:nvPr/>
        </p:nvSpPr>
        <p:spPr>
          <a:xfrm>
            <a:off x="1464254" y="1575335"/>
            <a:ext cx="9000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chemeClr val="bg1"/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0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AAC33A-9EFD-22A7-0EAF-299BB5B84E6B}"/>
              </a:ext>
            </a:extLst>
          </p:cNvPr>
          <p:cNvSpPr txBox="1">
            <a:spLocks/>
          </p:cNvSpPr>
          <p:nvPr/>
        </p:nvSpPr>
        <p:spPr>
          <a:xfrm>
            <a:off x="749297" y="716892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1C3448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1C3448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DD249-4AA4-616C-38CA-791F339F4A3C}"/>
              </a:ext>
            </a:extLst>
          </p:cNvPr>
          <p:cNvSpPr txBox="1"/>
          <p:nvPr/>
        </p:nvSpPr>
        <p:spPr>
          <a:xfrm>
            <a:off x="783165" y="1490478"/>
            <a:ext cx="4906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C3448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9797B-7C73-1C77-00BB-2AF70EBC72B5}"/>
              </a:ext>
            </a:extLst>
          </p:cNvPr>
          <p:cNvSpPr txBox="1"/>
          <p:nvPr/>
        </p:nvSpPr>
        <p:spPr>
          <a:xfrm>
            <a:off x="7453782" y="2598473"/>
            <a:ext cx="3552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C3448"/>
                </a:solidFill>
                <a:latin typeface="Hero Junior" panose="02000500000000000000" pitchFamily="50" charset="0"/>
              </a:rPr>
              <a:t>More text here</a:t>
            </a: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  <a:p>
            <a:endParaRPr lang="en-US" sz="1800" dirty="0">
              <a:solidFill>
                <a:srgbClr val="2F597B"/>
              </a:solidFill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2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0C81DD-C452-EA22-2CE2-B3878B0C41A0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cs typeface="Calibri" panose="020F0502020204030204" pitchFamily="34" charset="0"/>
              </a:rPr>
              <a:t>Contents</a:t>
            </a:r>
            <a:endParaRPr lang="en-CA" sz="4500" kern="0" dirty="0"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D5BD5-272B-6ABA-F6C0-6CBFBDF56F01}"/>
              </a:ext>
            </a:extLst>
          </p:cNvPr>
          <p:cNvSpPr txBox="1"/>
          <p:nvPr/>
        </p:nvSpPr>
        <p:spPr>
          <a:xfrm>
            <a:off x="609600" y="1428234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1D781-AA8F-5741-652A-C3EBF1B608D2}"/>
              </a:ext>
            </a:extLst>
          </p:cNvPr>
          <p:cNvSpPr txBox="1"/>
          <p:nvPr/>
        </p:nvSpPr>
        <p:spPr>
          <a:xfrm>
            <a:off x="609600" y="2064349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8C0F3-BD64-26AB-22EE-7B74F5657367}"/>
              </a:ext>
            </a:extLst>
          </p:cNvPr>
          <p:cNvSpPr txBox="1"/>
          <p:nvPr/>
        </p:nvSpPr>
        <p:spPr>
          <a:xfrm>
            <a:off x="609600" y="2475381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A39-573E-4315-E8AD-AAF6ECCC5681}"/>
              </a:ext>
            </a:extLst>
          </p:cNvPr>
          <p:cNvSpPr txBox="1"/>
          <p:nvPr/>
        </p:nvSpPr>
        <p:spPr>
          <a:xfrm>
            <a:off x="609600" y="2911813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5DDF9-56DE-392C-8144-A3FD0D6EF712}"/>
              </a:ext>
            </a:extLst>
          </p:cNvPr>
          <p:cNvSpPr txBox="1"/>
          <p:nvPr/>
        </p:nvSpPr>
        <p:spPr>
          <a:xfrm>
            <a:off x="609600" y="3323873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2259C-1F77-78C6-8342-1C3E7F716A35}"/>
              </a:ext>
            </a:extLst>
          </p:cNvPr>
          <p:cNvSpPr txBox="1"/>
          <p:nvPr/>
        </p:nvSpPr>
        <p:spPr>
          <a:xfrm>
            <a:off x="609600" y="3948672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BFA25-153A-466D-57DE-686FE2615F04}"/>
              </a:ext>
            </a:extLst>
          </p:cNvPr>
          <p:cNvSpPr txBox="1"/>
          <p:nvPr/>
        </p:nvSpPr>
        <p:spPr>
          <a:xfrm>
            <a:off x="609600" y="4357571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F3905-4C68-82A5-2B88-209AB41E4204}"/>
              </a:ext>
            </a:extLst>
          </p:cNvPr>
          <p:cNvSpPr txBox="1"/>
          <p:nvPr/>
        </p:nvSpPr>
        <p:spPr>
          <a:xfrm>
            <a:off x="609600" y="4994613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6C26D-9509-8355-96CC-BE5C27FB4236}"/>
              </a:ext>
            </a:extLst>
          </p:cNvPr>
          <p:cNvSpPr txBox="1"/>
          <p:nvPr/>
        </p:nvSpPr>
        <p:spPr>
          <a:xfrm>
            <a:off x="609600" y="5404366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C3A8B-51B8-5DE1-7C0F-67289EF7C4BD}"/>
              </a:ext>
            </a:extLst>
          </p:cNvPr>
          <p:cNvSpPr txBox="1"/>
          <p:nvPr/>
        </p:nvSpPr>
        <p:spPr>
          <a:xfrm>
            <a:off x="609600" y="5826819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ro Junior Light" panose="02000400000000000000" pitchFamily="50" charset="0"/>
              </a:rPr>
              <a:t>Slide Title…………………………Slide #</a:t>
            </a:r>
            <a:endParaRPr lang="en-CA" sz="1500" dirty="0">
              <a:solidFill>
                <a:schemeClr val="bg1"/>
              </a:solidFill>
              <a:latin typeface="Hero Junior Light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ABB54-D4C0-E4D9-29B8-932CC6FCA795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90A17-5214-D24C-D598-B37920828FA9}"/>
              </a:ext>
            </a:extLst>
          </p:cNvPr>
          <p:cNvSpPr txBox="1"/>
          <p:nvPr/>
        </p:nvSpPr>
        <p:spPr>
          <a:xfrm>
            <a:off x="762000" y="1580633"/>
            <a:ext cx="5016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3FB56-CF37-9EBA-7E5C-0E6E25AA6FF1}"/>
              </a:ext>
            </a:extLst>
          </p:cNvPr>
          <p:cNvSpPr txBox="1"/>
          <p:nvPr/>
        </p:nvSpPr>
        <p:spPr>
          <a:xfrm>
            <a:off x="6946900" y="2419528"/>
            <a:ext cx="325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More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66AF5-D4B2-A24C-079B-E8D99646D3B9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A358A3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A358A3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443CA-9823-3834-3947-B01AB25D3385}"/>
              </a:ext>
            </a:extLst>
          </p:cNvPr>
          <p:cNvSpPr txBox="1"/>
          <p:nvPr/>
        </p:nvSpPr>
        <p:spPr>
          <a:xfrm>
            <a:off x="609600" y="1428233"/>
            <a:ext cx="6489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563E2-A5D6-1CA0-F4B5-C2FAB4FF4049}"/>
              </a:ext>
            </a:extLst>
          </p:cNvPr>
          <p:cNvSpPr txBox="1">
            <a:spLocks/>
          </p:cNvSpPr>
          <p:nvPr/>
        </p:nvSpPr>
        <p:spPr>
          <a:xfrm>
            <a:off x="1003300" y="28699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3200" kern="0" dirty="0">
                <a:solidFill>
                  <a:schemeClr val="bg1"/>
                </a:solidFill>
                <a:cs typeface="Calibri" panose="020F0502020204030204" pitchFamily="34" charset="0"/>
              </a:rPr>
              <a:t>Title Here</a:t>
            </a:r>
            <a:endParaRPr lang="en-CA" sz="3200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DD0FB-2341-8713-0A61-C8A5B95B47EF}"/>
              </a:ext>
            </a:extLst>
          </p:cNvPr>
          <p:cNvSpPr txBox="1"/>
          <p:nvPr/>
        </p:nvSpPr>
        <p:spPr>
          <a:xfrm>
            <a:off x="1498600" y="3809799"/>
            <a:ext cx="595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ero Junior" panose="02000500000000000000" pitchFamily="50" charset="0"/>
              </a:rPr>
              <a:t>Slide text here</a:t>
            </a:r>
            <a:endParaRPr lang="en-US" sz="2000" dirty="0">
              <a:latin typeface="Hero Junior" panose="02000500000000000000" pitchFamily="50" charset="0"/>
            </a:endParaRPr>
          </a:p>
          <a:p>
            <a:endParaRPr lang="en-US" sz="2000" dirty="0">
              <a:latin typeface="Hero Junior" panose="02000500000000000000" pitchFamily="50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AD25D6F-8181-4ACF-E42E-8CE575FE0989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2A06D-0D7E-D321-F365-0DC4580D9AE8}"/>
              </a:ext>
            </a:extLst>
          </p:cNvPr>
          <p:cNvSpPr txBox="1"/>
          <p:nvPr/>
        </p:nvSpPr>
        <p:spPr>
          <a:xfrm>
            <a:off x="762000" y="1580633"/>
            <a:ext cx="595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7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D21AF-43F2-ABB1-BE4F-DB40A8075135}"/>
              </a:ext>
            </a:extLst>
          </p:cNvPr>
          <p:cNvSpPr txBox="1">
            <a:spLocks/>
          </p:cNvSpPr>
          <p:nvPr/>
        </p:nvSpPr>
        <p:spPr>
          <a:xfrm>
            <a:off x="444500" y="8506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2400" kern="0" dirty="0">
                <a:solidFill>
                  <a:srgbClr val="4D7E94"/>
                </a:solidFill>
                <a:cs typeface="Calibri" panose="020F0502020204030204" pitchFamily="34" charset="0"/>
              </a:rPr>
              <a:t>Title Here</a:t>
            </a:r>
            <a:endParaRPr lang="en-CA" sz="2400" kern="0" dirty="0">
              <a:solidFill>
                <a:srgbClr val="4D7E94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3C4E764-FC26-1BA2-26E1-F1EC9AD2E58A}"/>
              </a:ext>
            </a:extLst>
          </p:cNvPr>
          <p:cNvSpPr txBox="1">
            <a:spLocks/>
          </p:cNvSpPr>
          <p:nvPr/>
        </p:nvSpPr>
        <p:spPr>
          <a:xfrm>
            <a:off x="6096000" y="8506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2400" kern="0" dirty="0">
                <a:solidFill>
                  <a:srgbClr val="4D7E94"/>
                </a:solidFill>
                <a:cs typeface="Calibri" panose="020F0502020204030204" pitchFamily="34" charset="0"/>
              </a:rPr>
              <a:t>Title Here</a:t>
            </a:r>
            <a:endParaRPr lang="en-CA" sz="2400" kern="0" dirty="0">
              <a:solidFill>
                <a:srgbClr val="4D7E94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1272A68-6BD0-55EE-6EA7-CB29E1CF84A0}"/>
              </a:ext>
            </a:extLst>
          </p:cNvPr>
          <p:cNvSpPr txBox="1">
            <a:spLocks/>
          </p:cNvSpPr>
          <p:nvPr/>
        </p:nvSpPr>
        <p:spPr>
          <a:xfrm>
            <a:off x="6205587" y="41526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2400" kern="0" dirty="0">
                <a:solidFill>
                  <a:srgbClr val="4D7E94"/>
                </a:solidFill>
                <a:cs typeface="Calibri" panose="020F0502020204030204" pitchFamily="34" charset="0"/>
              </a:rPr>
              <a:t>Title Here</a:t>
            </a:r>
            <a:endParaRPr lang="en-CA" sz="2400" kern="0" dirty="0">
              <a:solidFill>
                <a:srgbClr val="4D7E94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ACD467-C3A7-801A-7845-6D89274F9836}"/>
              </a:ext>
            </a:extLst>
          </p:cNvPr>
          <p:cNvSpPr txBox="1">
            <a:spLocks/>
          </p:cNvSpPr>
          <p:nvPr/>
        </p:nvSpPr>
        <p:spPr>
          <a:xfrm>
            <a:off x="225327" y="41526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2400" kern="0" dirty="0">
                <a:solidFill>
                  <a:srgbClr val="4D7E94"/>
                </a:solidFill>
                <a:cs typeface="Calibri" panose="020F0502020204030204" pitchFamily="34" charset="0"/>
              </a:rPr>
              <a:t>Title Here</a:t>
            </a:r>
            <a:endParaRPr lang="en-CA" sz="2400" kern="0" dirty="0">
              <a:solidFill>
                <a:srgbClr val="4D7E94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58011-6CA4-4D06-F208-003A83683624}"/>
              </a:ext>
            </a:extLst>
          </p:cNvPr>
          <p:cNvSpPr txBox="1"/>
          <p:nvPr/>
        </p:nvSpPr>
        <p:spPr>
          <a:xfrm>
            <a:off x="1743893" y="1431400"/>
            <a:ext cx="3162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  <a:endParaRPr lang="en-CA" sz="1500" dirty="0">
              <a:latin typeface="Hero Junior" panose="02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BEF58-88F3-5C02-965B-33695D4EA581}"/>
              </a:ext>
            </a:extLst>
          </p:cNvPr>
          <p:cNvSpPr txBox="1"/>
          <p:nvPr/>
        </p:nvSpPr>
        <p:spPr>
          <a:xfrm>
            <a:off x="7504980" y="1431400"/>
            <a:ext cx="3162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  <a:endParaRPr lang="en-CA" sz="1500" dirty="0">
              <a:latin typeface="Hero Junior" panose="02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BD293-3953-F7DF-FF48-BF90F8FEFDA0}"/>
              </a:ext>
            </a:extLst>
          </p:cNvPr>
          <p:cNvSpPr txBox="1"/>
          <p:nvPr/>
        </p:nvSpPr>
        <p:spPr>
          <a:xfrm>
            <a:off x="1524720" y="4648017"/>
            <a:ext cx="3162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  <a:endParaRPr lang="en-CA" sz="1500" dirty="0">
              <a:latin typeface="Hero Junior" panose="02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29329-6A87-2434-BCCE-2457D3372C1C}"/>
              </a:ext>
            </a:extLst>
          </p:cNvPr>
          <p:cNvSpPr txBox="1"/>
          <p:nvPr/>
        </p:nvSpPr>
        <p:spPr>
          <a:xfrm>
            <a:off x="7504980" y="4648016"/>
            <a:ext cx="3162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2F597B"/>
                </a:solidFill>
                <a:latin typeface="Hero Junior" panose="02000500000000000000" pitchFamily="50" charset="0"/>
              </a:rPr>
              <a:t>Slide text here</a:t>
            </a:r>
            <a:endParaRPr lang="en-CA" sz="15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7EACD-225D-9C40-991D-B3101CBC9632}"/>
              </a:ext>
            </a:extLst>
          </p:cNvPr>
          <p:cNvSpPr txBox="1">
            <a:spLocks/>
          </p:cNvSpPr>
          <p:nvPr/>
        </p:nvSpPr>
        <p:spPr>
          <a:xfrm>
            <a:off x="7035800" y="228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ctr"/>
            <a:r>
              <a:rPr lang="en-US" sz="3200" kern="0" dirty="0">
                <a:solidFill>
                  <a:srgbClr val="4D7E94"/>
                </a:solidFill>
                <a:cs typeface="Calibri" panose="020F0502020204030204" pitchFamily="34" charset="0"/>
              </a:rPr>
              <a:t>Title Here</a:t>
            </a:r>
            <a:endParaRPr lang="en-CA" sz="3200" kern="0" dirty="0">
              <a:solidFill>
                <a:srgbClr val="4D7E94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B910F-AA94-8749-6E77-A59BEC554EB1}"/>
              </a:ext>
            </a:extLst>
          </p:cNvPr>
          <p:cNvSpPr txBox="1"/>
          <p:nvPr/>
        </p:nvSpPr>
        <p:spPr>
          <a:xfrm>
            <a:off x="8343900" y="932400"/>
            <a:ext cx="311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7E94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D7E94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D7E94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D7E94"/>
                </a:solidFill>
                <a:latin typeface="Hero Junior" panose="02000500000000000000" pitchFamily="50" charset="0"/>
              </a:rPr>
              <a:t>Slide text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D7E94"/>
                </a:solidFill>
                <a:latin typeface="Hero Junior" panose="02000500000000000000" pitchFamily="50" charset="0"/>
              </a:rPr>
              <a:t>Slide text here</a:t>
            </a:r>
          </a:p>
          <a:p>
            <a:endParaRPr lang="en-US" sz="2000" dirty="0">
              <a:solidFill>
                <a:srgbClr val="4D7E94"/>
              </a:solidFill>
              <a:latin typeface="Hero Junior" panose="02000500000000000000" pitchFamily="50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DBBEF8-7787-CBB1-81C8-70111CD2E9EF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A358A3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A358A3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38C74-35A1-6B14-C9AF-3A69AB756C7A}"/>
              </a:ext>
            </a:extLst>
          </p:cNvPr>
          <p:cNvSpPr txBox="1"/>
          <p:nvPr/>
        </p:nvSpPr>
        <p:spPr>
          <a:xfrm>
            <a:off x="609600" y="1428233"/>
            <a:ext cx="6489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5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E55F4F-838B-4062-7AF9-2AB972566C92}"/>
              </a:ext>
            </a:extLst>
          </p:cNvPr>
          <p:cNvSpPr txBox="1">
            <a:spLocks/>
          </p:cNvSpPr>
          <p:nvPr/>
        </p:nvSpPr>
        <p:spPr>
          <a:xfrm>
            <a:off x="596900" y="4823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F99D20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F99D2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B5E0F-11AD-748E-3BA3-CDCA105C32D4}"/>
              </a:ext>
            </a:extLst>
          </p:cNvPr>
          <p:cNvSpPr txBox="1"/>
          <p:nvPr/>
        </p:nvSpPr>
        <p:spPr>
          <a:xfrm>
            <a:off x="596900" y="1390133"/>
            <a:ext cx="5761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CA" sz="18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5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62AC3-A92E-8139-BC22-452B822D90B5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Here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2D1A9-EAB5-D8A2-31CE-7F0C8E38980B}"/>
              </a:ext>
            </a:extLst>
          </p:cNvPr>
          <p:cNvSpPr txBox="1"/>
          <p:nvPr/>
        </p:nvSpPr>
        <p:spPr>
          <a:xfrm>
            <a:off x="762000" y="1580633"/>
            <a:ext cx="5016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ro Junior" panose="02000500000000000000" pitchFamily="50" charset="0"/>
              </a:rPr>
              <a:t>Slide text here</a:t>
            </a: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  <a:p>
            <a:endParaRPr lang="en-US" sz="18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E7FE8-038D-9E62-542A-10BDD05D48B2}"/>
              </a:ext>
            </a:extLst>
          </p:cNvPr>
          <p:cNvSpPr txBox="1"/>
          <p:nvPr/>
        </p:nvSpPr>
        <p:spPr>
          <a:xfrm>
            <a:off x="6654800" y="34290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AEDCB-3460-F222-774D-CBC98CE9243C}"/>
              </a:ext>
            </a:extLst>
          </p:cNvPr>
          <p:cNvSpPr txBox="1"/>
          <p:nvPr/>
        </p:nvSpPr>
        <p:spPr>
          <a:xfrm>
            <a:off x="9613900" y="34290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F5455-6C90-B7C6-40B9-DECE1CB065FF}"/>
              </a:ext>
            </a:extLst>
          </p:cNvPr>
          <p:cNvSpPr txBox="1">
            <a:spLocks/>
          </p:cNvSpPr>
          <p:nvPr/>
        </p:nvSpPr>
        <p:spPr>
          <a:xfrm>
            <a:off x="749300" y="634729"/>
            <a:ext cx="5761087" cy="656971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l"/>
            <a:r>
              <a:rPr lang="en-US" sz="4500" kern="0" dirty="0">
                <a:solidFill>
                  <a:srgbClr val="2F597B"/>
                </a:solidFill>
                <a:cs typeface="Calibri" panose="020F0502020204030204" pitchFamily="34" charset="0"/>
              </a:rPr>
              <a:t>Title Continued</a:t>
            </a:r>
            <a:endParaRPr lang="en-CA" sz="4500" kern="0" dirty="0">
              <a:solidFill>
                <a:srgbClr val="2F597B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D5B0-B05F-C605-7323-D018427C8E37}"/>
              </a:ext>
            </a:extLst>
          </p:cNvPr>
          <p:cNvSpPr txBox="1"/>
          <p:nvPr/>
        </p:nvSpPr>
        <p:spPr>
          <a:xfrm>
            <a:off x="912953" y="33147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95C40-A574-3AE1-351B-95491CF5D4EF}"/>
              </a:ext>
            </a:extLst>
          </p:cNvPr>
          <p:cNvSpPr txBox="1"/>
          <p:nvPr/>
        </p:nvSpPr>
        <p:spPr>
          <a:xfrm>
            <a:off x="3737070" y="33020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5C9E3-8B96-BAA2-6A7F-BE49CB671B69}"/>
              </a:ext>
            </a:extLst>
          </p:cNvPr>
          <p:cNvSpPr txBox="1"/>
          <p:nvPr/>
        </p:nvSpPr>
        <p:spPr>
          <a:xfrm>
            <a:off x="6561187" y="33020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34888-FC30-4278-174C-C37B49FD7599}"/>
              </a:ext>
            </a:extLst>
          </p:cNvPr>
          <p:cNvSpPr txBox="1"/>
          <p:nvPr/>
        </p:nvSpPr>
        <p:spPr>
          <a:xfrm>
            <a:off x="9385304" y="3302000"/>
            <a:ext cx="1816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ro Junior" panose="02000500000000000000" pitchFamily="50" charset="0"/>
              </a:rPr>
              <a:t>Slide text here</a:t>
            </a: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  <a:p>
            <a:pPr algn="ctr"/>
            <a:endParaRPr lang="en-US" sz="1500" dirty="0">
              <a:latin typeface="Hero Junior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229</Words>
  <Application>Microsoft Office PowerPoint</Application>
  <PresentationFormat>Widescreen</PresentationFormat>
  <Paragraphs>344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Hero Junior Super</vt:lpstr>
      <vt:lpstr>Hero Junior Light</vt:lpstr>
      <vt:lpstr>Calibri</vt:lpstr>
      <vt:lpstr>Arial</vt:lpstr>
      <vt:lpstr>Hero Junior Bold</vt:lpstr>
      <vt:lpstr>Hero Junior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Reis</dc:creator>
  <cp:lastModifiedBy>Clara Reis</cp:lastModifiedBy>
  <cp:revision>4</cp:revision>
  <dcterms:created xsi:type="dcterms:W3CDTF">2023-02-16T19:54:40Z</dcterms:created>
  <dcterms:modified xsi:type="dcterms:W3CDTF">2023-07-10T19:42:35Z</dcterms:modified>
</cp:coreProperties>
</file>