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54C0C-088B-4E8A-A248-398805ADD48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9729B-82B2-4C36-942A-A650D816A3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0228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54C0C-088B-4E8A-A248-398805ADD48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9729B-82B2-4C36-942A-A650D816A3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5312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54C0C-088B-4E8A-A248-398805ADD48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9729B-82B2-4C36-942A-A650D816A3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9287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54C0C-088B-4E8A-A248-398805ADD48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9729B-82B2-4C36-942A-A650D816A3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2261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54C0C-088B-4E8A-A248-398805ADD48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9729B-82B2-4C36-942A-A650D816A3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5548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54C0C-088B-4E8A-A248-398805ADD48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9729B-82B2-4C36-942A-A650D816A3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4000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54C0C-088B-4E8A-A248-398805ADD48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9729B-82B2-4C36-942A-A650D816A3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7727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54C0C-088B-4E8A-A248-398805ADD48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9729B-82B2-4C36-942A-A650D816A3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5350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54C0C-088B-4E8A-A248-398805ADD48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9729B-82B2-4C36-942A-A650D816A3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487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54C0C-088B-4E8A-A248-398805ADD48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9729B-82B2-4C36-942A-A650D816A3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383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54C0C-088B-4E8A-A248-398805ADD48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9729B-82B2-4C36-942A-A650D816A3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6150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C54C0C-088B-4E8A-A248-398805ADD483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B9729B-82B2-4C36-942A-A650D816A3E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9791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A126B74-B6A6-7E1F-5FA5-8BEA53FD27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008" y="0"/>
            <a:ext cx="9208008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A8BC6A8-2914-9ABE-D9DE-30CD17ECD9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1965960" y="3538727"/>
            <a:ext cx="6702552" cy="839915"/>
          </a:xfrm>
        </p:spPr>
        <p:txBody>
          <a:bodyPr>
            <a:normAutofit fontScale="90000"/>
          </a:bodyPr>
          <a:lstStyle/>
          <a:p>
            <a:endParaRPr lang="en-CA" dirty="0">
              <a:latin typeface="Brush Script MT" panose="03060802040406070304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D5A8AB-E2C4-2E0E-BE5C-194A74D8E9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496312" y="5230368"/>
            <a:ext cx="2432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3200" dirty="0">
              <a:latin typeface="Brush Script MT" panose="030608020404060703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3A44E2-2BAA-5F15-D332-41B8E68AA4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17336" y="5440680"/>
            <a:ext cx="2551176" cy="411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225361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Brush Script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Kaitlyn Freier</dc:creator>
  <cp:lastModifiedBy>Kaitlyn Freier</cp:lastModifiedBy>
  <cp:revision>1</cp:revision>
  <dcterms:created xsi:type="dcterms:W3CDTF">2026-05-15T20:08:42Z</dcterms:created>
  <dcterms:modified xsi:type="dcterms:W3CDTF">2026-05-15T20:11:48Z</dcterms:modified>
</cp:coreProperties>
</file>