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828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438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070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114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467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958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3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285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4957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571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505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0BBD4-8962-4D9A-8222-AF41495C123E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8547C4-3334-4E53-80A5-1040CD05E5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59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29B647-0A98-72C1-DAC2-A9A116C6B1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F23DE9-3FD1-050E-7F31-6BED67D80F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020824" y="3767327"/>
            <a:ext cx="6629400" cy="629603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FA470E-8B65-E58F-8755-A84F4343FB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96312" y="5266944"/>
            <a:ext cx="2267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>
              <a:latin typeface="Brush Script MT" panose="030608020404060703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584050-A8B9-B0CB-2E5E-47D1EC0AB2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71516" y="5427410"/>
            <a:ext cx="1833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579612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2026-05-15T20:05:19Z</dcterms:created>
  <dcterms:modified xsi:type="dcterms:W3CDTF">2026-05-15T20:07:14Z</dcterms:modified>
</cp:coreProperties>
</file>