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letter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0" d="100"/>
          <a:sy n="70" d="100"/>
        </p:scale>
        <p:origin x="120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B502A-248D-4AA3-AD11-0435AF20C325}" type="datetimeFigureOut">
              <a:rPr lang="en-CA" smtClean="0"/>
              <a:t>2026-05-15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CD4A8-326A-42CA-87D2-193A6B5645D0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1990170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B502A-248D-4AA3-AD11-0435AF20C325}" type="datetimeFigureOut">
              <a:rPr lang="en-CA" smtClean="0"/>
              <a:t>2026-05-15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CD4A8-326A-42CA-87D2-193A6B5645D0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4453248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B502A-248D-4AA3-AD11-0435AF20C325}" type="datetimeFigureOut">
              <a:rPr lang="en-CA" smtClean="0"/>
              <a:t>2026-05-15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CD4A8-326A-42CA-87D2-193A6B5645D0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7748935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B502A-248D-4AA3-AD11-0435AF20C325}" type="datetimeFigureOut">
              <a:rPr lang="en-CA" smtClean="0"/>
              <a:t>2026-05-15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CD4A8-326A-42CA-87D2-193A6B5645D0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71251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B502A-248D-4AA3-AD11-0435AF20C325}" type="datetimeFigureOut">
              <a:rPr lang="en-CA" smtClean="0"/>
              <a:t>2026-05-15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CD4A8-326A-42CA-87D2-193A6B5645D0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7882827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B502A-248D-4AA3-AD11-0435AF20C325}" type="datetimeFigureOut">
              <a:rPr lang="en-CA" smtClean="0"/>
              <a:t>2026-05-15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CD4A8-326A-42CA-87D2-193A6B5645D0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4669881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B502A-248D-4AA3-AD11-0435AF20C325}" type="datetimeFigureOut">
              <a:rPr lang="en-CA" smtClean="0"/>
              <a:t>2026-05-15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CD4A8-326A-42CA-87D2-193A6B5645D0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7641448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B502A-248D-4AA3-AD11-0435AF20C325}" type="datetimeFigureOut">
              <a:rPr lang="en-CA" smtClean="0"/>
              <a:t>2026-05-15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CD4A8-326A-42CA-87D2-193A6B5645D0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5361035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B502A-248D-4AA3-AD11-0435AF20C325}" type="datetimeFigureOut">
              <a:rPr lang="en-CA" smtClean="0"/>
              <a:t>2026-05-15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CD4A8-326A-42CA-87D2-193A6B5645D0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0887969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B502A-248D-4AA3-AD11-0435AF20C325}" type="datetimeFigureOut">
              <a:rPr lang="en-CA" smtClean="0"/>
              <a:t>2026-05-15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CD4A8-326A-42CA-87D2-193A6B5645D0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3082899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B502A-248D-4AA3-AD11-0435AF20C325}" type="datetimeFigureOut">
              <a:rPr lang="en-CA" smtClean="0"/>
              <a:t>2026-05-15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CD4A8-326A-42CA-87D2-193A6B5645D0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6074708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86B502A-248D-4AA3-AD11-0435AF20C325}" type="datetimeFigureOut">
              <a:rPr lang="en-CA" smtClean="0"/>
              <a:t>2026-05-15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25CD4A8-326A-42CA-87D2-193A6B5645D0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8163816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871EB48D-568E-3BCB-CD32-604808D6E395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6FF143A9-7B72-4D4E-21A3-7E910AD65586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ctrTitle"/>
          </p:nvPr>
        </p:nvSpPr>
        <p:spPr>
          <a:xfrm>
            <a:off x="1984248" y="3575303"/>
            <a:ext cx="6611112" cy="748475"/>
          </a:xfrm>
        </p:spPr>
        <p:txBody>
          <a:bodyPr>
            <a:normAutofit fontScale="90000"/>
          </a:bodyPr>
          <a:lstStyle/>
          <a:p>
            <a:endParaRPr lang="en-CA" dirty="0">
              <a:latin typeface="Brush Script MT" panose="03060802040406070304" pitchFamily="66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50B912C-7A3E-58CB-AB3D-49E6001E39F1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2615184" y="5298501"/>
            <a:ext cx="220370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CA" sz="3200" dirty="0">
              <a:latin typeface="Brush Script MT" panose="03060802040406070304" pitchFamily="66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EF97990-7484-0D3C-6B3D-82457F992853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135624" y="5404104"/>
            <a:ext cx="2459736" cy="4114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CA" sz="2000" dirty="0"/>
          </a:p>
        </p:txBody>
      </p:sp>
    </p:spTree>
    <p:extLst>
      <p:ext uri="{BB962C8B-B14F-4D97-AF65-F5344CB8AC3E}">
        <p14:creationId xmlns:p14="http://schemas.microsoft.com/office/powerpoint/2010/main" val="6384435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</TotalTime>
  <Words>0</Words>
  <Application>Microsoft Office PowerPoint</Application>
  <PresentationFormat>Letter Paper (8.5x11 in)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Brush Script MT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Kaitlyn Freier</dc:creator>
  <cp:lastModifiedBy>Kaitlyn Freier</cp:lastModifiedBy>
  <cp:revision>1</cp:revision>
  <dcterms:created xsi:type="dcterms:W3CDTF">2026-05-15T20:03:20Z</dcterms:created>
  <dcterms:modified xsi:type="dcterms:W3CDTF">2026-05-15T20:05:06Z</dcterms:modified>
</cp:coreProperties>
</file>