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907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826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06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325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817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287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71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70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110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8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789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5434C1-6FC0-47ED-95C6-2B56CC02898D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F4A9AA-392F-4015-AB82-DFF990384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01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650927-081D-1258-C2EE-7FC20899B2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016" y="0"/>
            <a:ext cx="927201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1E182A-3ACE-92EB-C02F-6EC4F061DD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929384" y="3319271"/>
            <a:ext cx="6647688" cy="986219"/>
          </a:xfrm>
        </p:spPr>
        <p:txBody>
          <a:bodyPr/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6FB9B2-8797-4F03-E109-3E22E12ADF3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59736" y="5289357"/>
            <a:ext cx="235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540AEA-9E88-C114-5E99-B00AF152AD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80760" y="5367528"/>
            <a:ext cx="2496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407119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2026-05-15T19:59:33Z</dcterms:created>
  <dcterms:modified xsi:type="dcterms:W3CDTF">2026-05-15T20:02:41Z</dcterms:modified>
</cp:coreProperties>
</file>