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64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59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709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782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811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590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684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728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930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220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797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313700-1D7E-44CA-AD02-D9D36AE414E1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6CA82A-0AA7-45BA-9821-4A89C5C4086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122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7F1B8C-3545-51B8-0B41-CCFDD4C5F3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920" y="0"/>
            <a:ext cx="10115743" cy="776273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CE9FB4E-056F-7425-CF83-A03892F3AA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2137025" y="4397338"/>
            <a:ext cx="7407666" cy="482885"/>
          </a:xfrm>
        </p:spPr>
        <p:txBody>
          <a:bodyPr>
            <a:noAutofit/>
          </a:bodyPr>
          <a:lstStyle/>
          <a:p>
            <a:endParaRPr lang="en-CA" sz="4400" dirty="0">
              <a:latin typeface="Brush Script MT" panose="030608020404060703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149ED7-2FFE-6123-FA9D-C0615BD9F0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77456" y="5998270"/>
            <a:ext cx="2599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03BF2C-2CD5-65BA-F294-0695B54514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9231" y="6090647"/>
            <a:ext cx="2599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8065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2026-05-15T15:26:02Z</dcterms:created>
  <dcterms:modified xsi:type="dcterms:W3CDTF">2026-05-15T15:38:44Z</dcterms:modified>
</cp:coreProperties>
</file>