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47BD-E714-49E6-897A-877CAB9C3384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017BB-6B2F-4642-A494-04C607D9E61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7804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47BD-E714-49E6-897A-877CAB9C3384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017BB-6B2F-4642-A494-04C607D9E61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30099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47BD-E714-49E6-897A-877CAB9C3384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017BB-6B2F-4642-A494-04C607D9E61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6901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47BD-E714-49E6-897A-877CAB9C3384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017BB-6B2F-4642-A494-04C607D9E61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1034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47BD-E714-49E6-897A-877CAB9C3384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017BB-6B2F-4642-A494-04C607D9E61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92865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47BD-E714-49E6-897A-877CAB9C3384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017BB-6B2F-4642-A494-04C607D9E61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57093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47BD-E714-49E6-897A-877CAB9C3384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017BB-6B2F-4642-A494-04C607D9E61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42802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47BD-E714-49E6-897A-877CAB9C3384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017BB-6B2F-4642-A494-04C607D9E61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4282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47BD-E714-49E6-897A-877CAB9C3384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017BB-6B2F-4642-A494-04C607D9E61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07664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47BD-E714-49E6-897A-877CAB9C3384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017BB-6B2F-4642-A494-04C607D9E61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03609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47BD-E714-49E6-897A-877CAB9C3384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017BB-6B2F-4642-A494-04C607D9E61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52300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7147BD-E714-49E6-897A-877CAB9C3384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D017BB-6B2F-4642-A494-04C607D9E61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02947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3F63C07-97BA-DA9D-DBDE-629D99899E5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440" y="0"/>
            <a:ext cx="923544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616E10-F39C-C6D6-0B30-50580CA1EF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3703319"/>
            <a:ext cx="6839712" cy="821627"/>
          </a:xfrm>
        </p:spPr>
        <p:txBody>
          <a:bodyPr>
            <a:normAutofit fontScale="90000"/>
          </a:bodyPr>
          <a:lstStyle/>
          <a:p>
            <a:endParaRPr lang="en-CA" dirty="0">
              <a:latin typeface="Brush Script MT" panose="030608020404060703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920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Brush Script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Kaitlyn Freier</dc:creator>
  <cp:lastModifiedBy>Kaitlyn Freier</cp:lastModifiedBy>
  <cp:revision>1</cp:revision>
  <dcterms:created xsi:type="dcterms:W3CDTF">2026-05-15T19:45:49Z</dcterms:created>
  <dcterms:modified xsi:type="dcterms:W3CDTF">2026-05-15T19:52:33Z</dcterms:modified>
</cp:coreProperties>
</file>