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FD088-89D9-477F-98EA-907834A20FA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B225-817B-4E66-A2B1-F17F4EA1BAE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33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FD088-89D9-477F-98EA-907834A20FA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B225-817B-4E66-A2B1-F17F4EA1BAE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6451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FD088-89D9-477F-98EA-907834A20FA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B225-817B-4E66-A2B1-F17F4EA1BAE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39026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FD088-89D9-477F-98EA-907834A20FA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B225-817B-4E66-A2B1-F17F4EA1BAE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736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FD088-89D9-477F-98EA-907834A20FA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B225-817B-4E66-A2B1-F17F4EA1BAE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6025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FD088-89D9-477F-98EA-907834A20FA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B225-817B-4E66-A2B1-F17F4EA1BAE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8959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FD088-89D9-477F-98EA-907834A20FA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B225-817B-4E66-A2B1-F17F4EA1BAE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6262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FD088-89D9-477F-98EA-907834A20FA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B225-817B-4E66-A2B1-F17F4EA1BAE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892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FD088-89D9-477F-98EA-907834A20FA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B225-817B-4E66-A2B1-F17F4EA1BAE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9869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FD088-89D9-477F-98EA-907834A20FA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B225-817B-4E66-A2B1-F17F4EA1BAE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92576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FD088-89D9-477F-98EA-907834A20FA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B225-817B-4E66-A2B1-F17F4EA1BAE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3283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4FD088-89D9-477F-98EA-907834A20FA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CCB225-817B-4E66-A2B1-F17F4EA1BAE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9117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BAE6D1D-D51D-363D-5AEE-2374A409AE4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440" y="0"/>
            <a:ext cx="923544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8772BDD-1523-A54C-2CEB-2A94A2FD497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1828800" y="3429000"/>
            <a:ext cx="6894576" cy="839915"/>
          </a:xfrm>
        </p:spPr>
        <p:txBody>
          <a:bodyPr>
            <a:normAutofit fontScale="90000"/>
          </a:bodyPr>
          <a:lstStyle/>
          <a:p>
            <a:endParaRPr lang="en-CA" dirty="0">
              <a:latin typeface="Brush Script MT" panose="030608020404060703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930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Brush Script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Kaitlyn Freier</dc:creator>
  <cp:lastModifiedBy>Kaitlyn Freier</cp:lastModifiedBy>
  <cp:revision>2</cp:revision>
  <dcterms:created xsi:type="dcterms:W3CDTF">2026-05-15T19:52:47Z</dcterms:created>
  <dcterms:modified xsi:type="dcterms:W3CDTF">2026-05-15T19:59:21Z</dcterms:modified>
</cp:coreProperties>
</file>