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itlyn Freier" userId="e4d43e93-2f0e-4401-a17f-55367e6d70c3" providerId="ADAL" clId="{15188DFA-5BC8-41CB-A618-8C5EECF1D7D6}"/>
    <pc:docChg chg="modSld">
      <pc:chgData name="Kaitlyn Freier" userId="e4d43e93-2f0e-4401-a17f-55367e6d70c3" providerId="ADAL" clId="{15188DFA-5BC8-41CB-A618-8C5EECF1D7D6}" dt="2026-05-15T19:35:53.103" v="11" actId="20577"/>
      <pc:docMkLst>
        <pc:docMk/>
      </pc:docMkLst>
      <pc:sldChg chg="modSp mod">
        <pc:chgData name="Kaitlyn Freier" userId="e4d43e93-2f0e-4401-a17f-55367e6d70c3" providerId="ADAL" clId="{15188DFA-5BC8-41CB-A618-8C5EECF1D7D6}" dt="2026-05-15T19:35:53.103" v="11" actId="20577"/>
        <pc:sldMkLst>
          <pc:docMk/>
          <pc:sldMk cId="3923102538" sldId="256"/>
        </pc:sldMkLst>
        <pc:spChg chg="mod">
          <ac:chgData name="Kaitlyn Freier" userId="e4d43e93-2f0e-4401-a17f-55367e6d70c3" providerId="ADAL" clId="{15188DFA-5BC8-41CB-A618-8C5EECF1D7D6}" dt="2026-05-15T19:35:53.103" v="11" actId="20577"/>
          <ac:spMkLst>
            <pc:docMk/>
            <pc:sldMk cId="3923102538" sldId="256"/>
            <ac:spMk id="2" creationId="{CFC520AC-C9E4-DDFE-F4E1-4B114C99F2A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4590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813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921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328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308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381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252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942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070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895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527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075FBC-E967-4FE4-9565-F1E106835AF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DBC2AE-2E6B-47FF-B9D6-E9B66FDDC5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967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0EF4043-04F9-DCE3-78B2-877FD8708CD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FC520AC-C9E4-DDFE-F4E1-4B114C99F2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2103120" y="3785616"/>
            <a:ext cx="6565392" cy="629602"/>
          </a:xfrm>
        </p:spPr>
        <p:txBody>
          <a:bodyPr>
            <a:normAutofit fontScale="90000"/>
          </a:bodyPr>
          <a:lstStyle/>
          <a:p>
            <a:endParaRPr lang="en-CA" dirty="0">
              <a:latin typeface="Brush Script MT" panose="030608020404060703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018099-22A0-011F-172C-2EDA49833C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0" y="5289357"/>
            <a:ext cx="2350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3200" dirty="0">
              <a:latin typeface="Brush Script MT" panose="030608020404060703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C27797-DCA8-295D-E272-EFCDE29E0A8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63056" y="5381689"/>
            <a:ext cx="2505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923102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Kaitlyn Freier</dc:creator>
  <cp:lastModifiedBy>Kaitlyn Freier</cp:lastModifiedBy>
  <cp:revision>1</cp:revision>
  <dcterms:created xsi:type="dcterms:W3CDTF">2026-05-15T19:26:04Z</dcterms:created>
  <dcterms:modified xsi:type="dcterms:W3CDTF">2026-05-15T19:36:00Z</dcterms:modified>
</cp:coreProperties>
</file>